
<file path=[Content_Types].xml><?xml version="1.0" encoding="utf-8"?>
<Types xmlns="http://schemas.openxmlformats.org/package/2006/content-types">
  <Default Extension="fntdata" ContentType="application/x-fontdata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2" r:id="rId5"/>
    <p:sldId id="259" r:id="rId6"/>
    <p:sldId id="265" r:id="rId7"/>
    <p:sldId id="260" r:id="rId8"/>
    <p:sldId id="261" r:id="rId9"/>
    <p:sldId id="263" r:id="rId10"/>
    <p:sldId id="264" r:id="rId11"/>
  </p:sldIdLst>
  <p:sldSz cx="18288000" cy="10287000"/>
  <p:notesSz cx="10287000" cy="18288000"/>
  <p:embeddedFontLst>
    <p:embeddedFont>
      <p:font typeface="Batang" panose="02030600000101010101" pitchFamily="18" charset="-127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Hakgyoansim Wooju R" panose="02000503000000000000" pitchFamily="2" charset="-127"/>
      <p:regular r:id="rId18"/>
    </p:embeddedFont>
    <p:embeddedFont>
      <p:font typeface="Nanum BaReunHiPi" panose="02000503000000000000" pitchFamily="2" charset="-127"/>
      <p:regular r:id="rId19"/>
    </p:embeddedFont>
    <p:embeddedFont>
      <p:font typeface="NIXGONFONTS-L V2.0" panose="020B0600000101010101" pitchFamily="34" charset="-127"/>
      <p:regular r:id="rId20"/>
    </p:embeddedFont>
    <p:embeddedFont>
      <p:font typeface="NIXGONFONTS-M V2.0" panose="020B0600000101010101" pitchFamily="34" charset="-127"/>
      <p:regular r:id="rId21"/>
    </p:embeddedFont>
    <p:embeddedFont>
      <p:font typeface="Pretendard Light" panose="02000403000000020004" pitchFamily="2" charset="-127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CA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6"/>
  </p:normalViewPr>
  <p:slideViewPr>
    <p:cSldViewPr>
      <p:cViewPr varScale="1">
        <p:scale>
          <a:sx n="68" d="100"/>
          <a:sy n="68" d="100"/>
        </p:scale>
        <p:origin x="1000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F0DA9-FFD1-4345-8CA3-1B7080C0C299}" type="datetimeFigureOut">
              <a:rPr kumimoji="1" lang="ko-Kore-KR" altLang="en-US" smtClean="0"/>
              <a:t>2023. 5. 19.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3E7C49-CEB7-B946-ACD0-64173163116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6759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E7C49-CEB7-B946-ACD0-64173163116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2050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3E7C49-CEB7-B946-ACD0-641731631168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096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E7C49-CEB7-B946-ACD0-64173163116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0225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E7C49-CEB7-B946-ACD0-64173163116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0710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66.png"/><Relationship Id="rId5" Type="http://schemas.openxmlformats.org/officeDocument/2006/relationships/image" Target="../media/image4.png"/><Relationship Id="rId10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4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5.png"/><Relationship Id="rId15" Type="http://schemas.openxmlformats.org/officeDocument/2006/relationships/image" Target="../media/image28.png"/><Relationship Id="rId23" Type="http://schemas.openxmlformats.org/officeDocument/2006/relationships/image" Target="../media/image35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0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14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40.png"/><Relationship Id="rId5" Type="http://schemas.openxmlformats.org/officeDocument/2006/relationships/image" Target="../media/image10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6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3.png"/><Relationship Id="rId3" Type="http://schemas.openxmlformats.org/officeDocument/2006/relationships/image" Target="../media/image14.png"/><Relationship Id="rId7" Type="http://schemas.openxmlformats.org/officeDocument/2006/relationships/image" Target="../media/image36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40.png"/><Relationship Id="rId5" Type="http://schemas.openxmlformats.org/officeDocument/2006/relationships/image" Target="../media/image10.png"/><Relationship Id="rId10" Type="http://schemas.openxmlformats.org/officeDocument/2006/relationships/image" Target="../media/image39.png"/><Relationship Id="rId4" Type="http://schemas.openxmlformats.org/officeDocument/2006/relationships/image" Target="../media/image6.png"/><Relationship Id="rId9" Type="http://schemas.openxmlformats.org/officeDocument/2006/relationships/image" Target="../media/image38.pn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png"/><Relationship Id="rId7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15.png"/><Relationship Id="rId10" Type="http://schemas.openxmlformats.org/officeDocument/2006/relationships/image" Target="../media/image50.png"/><Relationship Id="rId4" Type="http://schemas.openxmlformats.org/officeDocument/2006/relationships/image" Target="../media/image10.pn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png"/><Relationship Id="rId7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4.png"/><Relationship Id="rId5" Type="http://schemas.openxmlformats.org/officeDocument/2006/relationships/image" Target="../media/image15.png"/><Relationship Id="rId10" Type="http://schemas.openxmlformats.org/officeDocument/2006/relationships/image" Target="../media/image53.png"/><Relationship Id="rId4" Type="http://schemas.openxmlformats.org/officeDocument/2006/relationships/image" Target="../media/image10.png"/><Relationship Id="rId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12" Type="http://schemas.openxmlformats.org/officeDocument/2006/relationships/image" Target="../media/image4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png"/><Relationship Id="rId11" Type="http://schemas.openxmlformats.org/officeDocument/2006/relationships/image" Target="../media/image57.png"/><Relationship Id="rId5" Type="http://schemas.openxmlformats.org/officeDocument/2006/relationships/image" Target="../media/image14.png"/><Relationship Id="rId10" Type="http://schemas.openxmlformats.org/officeDocument/2006/relationships/image" Target="../media/image56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E0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362286"/>
            <a:ext cx="18285714" cy="969373"/>
            <a:chOff x="0" y="9362286"/>
            <a:chExt cx="18285714" cy="9693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362286"/>
              <a:ext cx="18285714" cy="96937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720602" y="9502827"/>
            <a:ext cx="555785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000" dirty="0">
                <a:solidFill>
                  <a:srgbClr val="FFE08A"/>
                </a:solidFill>
                <a:latin typeface="NIXGONFONTS-M V2.0" panose="020B0600000101010101" pitchFamily="34" charset="-127"/>
                <a:ea typeface="NIXGONFONTS-M V2.0" panose="020B0600000101010101" pitchFamily="34" charset="-127"/>
                <a:cs typeface="Pretendard Light" pitchFamily="34" charset="0"/>
              </a:rPr>
              <a:t> Angry alarm</a:t>
            </a:r>
            <a:endParaRPr lang="en-US" sz="3000" dirty="0">
              <a:latin typeface="NIXGONFONTS-M V2.0" panose="020B0600000101010101" pitchFamily="34" charset="-127"/>
              <a:ea typeface="NIXGONFONTS-M V2.0" panose="020B0600000101010101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461796" y="1970568"/>
            <a:ext cx="8149482" cy="10751692"/>
            <a:chOff x="1461796" y="1970568"/>
            <a:chExt cx="8149482" cy="107516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">
              <a:off x="1461796" y="1970568"/>
              <a:ext cx="8149482" cy="1075169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-290476" y="270353"/>
            <a:ext cx="1742857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4241A"/>
                </a:solidFill>
                <a:latin typeface="Pretendard Light" pitchFamily="34" charset="0"/>
                <a:cs typeface="Pretendard Light" pitchFamily="34" charset="0"/>
              </a:rPr>
              <a:t>2</a:t>
            </a:r>
          </a:p>
          <a:p>
            <a:pPr algn="ctr"/>
            <a:r>
              <a:rPr lang="en-US" sz="2400" b="1" dirty="0">
                <a:solidFill>
                  <a:srgbClr val="34241A"/>
                </a:solidFill>
                <a:latin typeface="Pretendard Light" pitchFamily="34" charset="0"/>
                <a:cs typeface="Pretendard Light" pitchFamily="34" charset="0"/>
              </a:rPr>
              <a:t>0</a:t>
            </a:r>
          </a:p>
          <a:p>
            <a:pPr algn="ctr"/>
            <a:r>
              <a:rPr lang="en-US" sz="2400" b="1" dirty="0">
                <a:solidFill>
                  <a:srgbClr val="34241A"/>
                </a:solidFill>
                <a:latin typeface="Pretendard Light" pitchFamily="34" charset="0"/>
                <a:cs typeface="Pretendard Light" pitchFamily="34" charset="0"/>
              </a:rPr>
              <a:t>2</a:t>
            </a:r>
          </a:p>
          <a:p>
            <a:pPr algn="ctr"/>
            <a:r>
              <a:rPr lang="en-US" sz="2400" b="1" dirty="0">
                <a:solidFill>
                  <a:srgbClr val="34241A"/>
                </a:solidFill>
                <a:latin typeface="Pretendard Light" pitchFamily="34" charset="0"/>
                <a:cs typeface="Pretendard Light" pitchFamily="34" charset="0"/>
              </a:rPr>
              <a:t>3</a:t>
            </a:r>
          </a:p>
          <a:p>
            <a:pPr algn="ctr"/>
            <a:r>
              <a:rPr lang="en-US" sz="2400" b="1" dirty="0">
                <a:solidFill>
                  <a:srgbClr val="34241A"/>
                </a:solidFill>
                <a:latin typeface="Pretendard Light" pitchFamily="34" charset="0"/>
                <a:cs typeface="Pretendard Light" pitchFamily="34" charset="0"/>
              </a:rPr>
              <a:t>년</a:t>
            </a:r>
          </a:p>
          <a:p>
            <a:pPr algn="ctr"/>
            <a:r>
              <a:rPr lang="en-US" sz="2400" b="1" dirty="0">
                <a:solidFill>
                  <a:srgbClr val="34241A"/>
                </a:solidFill>
                <a:latin typeface="Pretendard Light" pitchFamily="34" charset="0"/>
                <a:cs typeface="Pretendard Light" pitchFamily="34" charset="0"/>
              </a:rPr>
              <a:t>도</a:t>
            </a:r>
          </a:p>
          <a:p>
            <a:pPr algn="ctr"/>
            <a:endParaRPr lang="en-US" sz="2400" b="1" dirty="0">
              <a:solidFill>
                <a:srgbClr val="34241A"/>
              </a:solidFill>
              <a:latin typeface="Pretendard Light" pitchFamily="34" charset="0"/>
              <a:cs typeface="Pretendard Light" pitchFamily="34" charset="0"/>
            </a:endParaRPr>
          </a:p>
          <a:p>
            <a:pPr algn="ctr"/>
            <a:r>
              <a:rPr lang="en-US" sz="2400" b="1" dirty="0">
                <a:solidFill>
                  <a:srgbClr val="34241A"/>
                </a:solidFill>
                <a:latin typeface="Pretendard Light" pitchFamily="34" charset="0"/>
                <a:cs typeface="Pretendard Light" pitchFamily="34" charset="0"/>
              </a:rPr>
              <a:t>1</a:t>
            </a:r>
          </a:p>
          <a:p>
            <a:pPr algn="ctr"/>
            <a:r>
              <a:rPr lang="en-US" sz="2400" b="1" dirty="0">
                <a:solidFill>
                  <a:srgbClr val="34241A"/>
                </a:solidFill>
                <a:latin typeface="Pretendard Light" pitchFamily="34" charset="0"/>
                <a:cs typeface="Pretendard Light" pitchFamily="34" charset="0"/>
              </a:rPr>
              <a:t>학</a:t>
            </a:r>
          </a:p>
          <a:p>
            <a:pPr algn="ctr"/>
            <a:r>
              <a:rPr lang="en-US" sz="2400" b="1" dirty="0">
                <a:solidFill>
                  <a:srgbClr val="34241A"/>
                </a:solidFill>
                <a:latin typeface="Pretendard Light" pitchFamily="34" charset="0"/>
                <a:cs typeface="Pretendard Light" pitchFamily="34" charset="0"/>
              </a:rPr>
              <a:t>기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712250" y="507174"/>
            <a:ext cx="15120968" cy="55758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0" kern="0" spc="-400" dirty="0">
                <a:solidFill>
                  <a:srgbClr val="34241A"/>
                </a:solidFill>
                <a:latin typeface="NIXGONFONTS-L V2.0" pitchFamily="34" charset="0"/>
                <a:cs typeface="NIXGONFONTS-L V2.0" pitchFamily="34" charset="0"/>
              </a:rPr>
              <a:t>모바일 컴퓨팅</a:t>
            </a:r>
          </a:p>
          <a:p>
            <a:pPr algn="r"/>
            <a:r>
              <a:rPr lang="en-US" sz="11000" kern="0" spc="-400" dirty="0">
                <a:solidFill>
                  <a:srgbClr val="34241A"/>
                </a:solidFill>
                <a:latin typeface="NIXGONFONTS-L V2.0" pitchFamily="34" charset="0"/>
                <a:cs typeface="NIXGONFONTS-L V2.0" pitchFamily="34" charset="0"/>
              </a:rPr>
              <a:t>프로젝트 계획서</a:t>
            </a:r>
          </a:p>
          <a:p>
            <a:pPr algn="r"/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500198" y="5596040"/>
            <a:ext cx="8759211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4000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60191566 길현서</a:t>
            </a:r>
          </a:p>
          <a:p>
            <a:pPr algn="r"/>
            <a:r>
              <a:rPr lang="en-US" sz="4000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60211642 김광영</a:t>
            </a:r>
          </a:p>
          <a:p>
            <a:pPr algn="r"/>
            <a:r>
              <a:rPr lang="en-US" sz="4000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6019</a:t>
            </a:r>
            <a:r>
              <a:rPr lang="en-US" altLang="ko-KR" sz="4000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1665</a:t>
            </a:r>
            <a:r>
              <a:rPr lang="en-US" sz="4000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 오명빈</a:t>
            </a:r>
            <a:endParaRPr lang="en-US" sz="2400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700931" y="5673619"/>
            <a:ext cx="1018603" cy="1018603"/>
            <a:chOff x="700931" y="5673619"/>
            <a:chExt cx="1018603" cy="10186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931" y="5673619"/>
              <a:ext cx="1018603" cy="10186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98313" y="7921079"/>
            <a:ext cx="847997" cy="847997"/>
            <a:chOff x="9598313" y="7921079"/>
            <a:chExt cx="847997" cy="8479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380000">
              <a:off x="9598313" y="7921079"/>
              <a:ext cx="847997" cy="8479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13118" y="846834"/>
            <a:ext cx="1729498" cy="1401066"/>
            <a:chOff x="3613118" y="585266"/>
            <a:chExt cx="1729498" cy="14010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20000">
              <a:off x="3613118" y="585266"/>
              <a:ext cx="1729498" cy="140106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B6CA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493333"/>
            <a:ext cx="18285714" cy="792381"/>
            <a:chOff x="0" y="9493333"/>
            <a:chExt cx="18285714" cy="7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493333"/>
              <a:ext cx="18285714" cy="79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69300" y="571500"/>
            <a:ext cx="16347114" cy="4877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dirty="0"/>
          </a:p>
          <a:p>
            <a:pPr algn="ctr"/>
            <a:endParaRPr dirty="0"/>
          </a:p>
          <a:p>
            <a:pPr algn="ctr"/>
            <a:r>
              <a:rPr lang="en-US" sz="9800" b="1" dirty="0">
                <a:solidFill>
                  <a:srgbClr val="34241A"/>
                </a:solidFill>
                <a:latin typeface="NIXGONFONTS-L V2.0" pitchFamily="34" charset="0"/>
                <a:cs typeface="NIXGONFONTS-L V2.0" pitchFamily="34" charset="0"/>
              </a:rPr>
              <a:t>감사합니다!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074286" y="3086100"/>
            <a:ext cx="16137143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60191566 길현서</a:t>
            </a:r>
          </a:p>
          <a:p>
            <a:pPr algn="ctr"/>
            <a:r>
              <a:rPr lang="en-US" sz="4000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60211642 김광영</a:t>
            </a:r>
          </a:p>
          <a:p>
            <a:pPr algn="ctr"/>
            <a:r>
              <a:rPr lang="en-US" sz="4000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6019</a:t>
            </a:r>
            <a:r>
              <a:rPr lang="en-US" altLang="ko-KR" sz="4000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1665</a:t>
            </a:r>
            <a:r>
              <a:rPr lang="en-US" sz="4000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 오명빈</a:t>
            </a:r>
            <a:endParaRPr lang="en-US" sz="28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112045" y="6468638"/>
            <a:ext cx="1002316" cy="1002316"/>
            <a:chOff x="3763810" y="7110266"/>
            <a:chExt cx="1002316" cy="10023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3810" y="7110266"/>
              <a:ext cx="1002316" cy="10023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95372" y="7256341"/>
            <a:ext cx="847997" cy="847997"/>
            <a:chOff x="13395372" y="7256341"/>
            <a:chExt cx="847997" cy="8479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380000">
              <a:off x="13395372" y="7256341"/>
              <a:ext cx="847997" cy="8479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56886" y="140652"/>
            <a:ext cx="2677441" cy="2677441"/>
            <a:chOff x="12856886" y="140652"/>
            <a:chExt cx="2677441" cy="26774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440000">
              <a:off x="12856886" y="140652"/>
              <a:ext cx="2677441" cy="267744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4535508" y="9575711"/>
            <a:ext cx="338533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000" dirty="0">
                <a:solidFill>
                  <a:srgbClr val="FFE08A"/>
                </a:solidFill>
                <a:latin typeface="NIXGONFONTS-M V2.0" panose="020B0600000101010101" pitchFamily="34" charset="-127"/>
                <a:ea typeface="NIXGONFONTS-M V2.0" panose="020B0600000101010101" pitchFamily="34" charset="-127"/>
                <a:cs typeface="Pretendard Light" pitchFamily="34" charset="0"/>
              </a:rPr>
              <a:t>Angry alarm</a:t>
            </a:r>
            <a:endParaRPr lang="en-US" sz="3000" dirty="0">
              <a:latin typeface="NIXGONFONTS-M V2.0" panose="020B0600000101010101" pitchFamily="34" charset="-127"/>
              <a:ea typeface="NIXGONFONTS-M V2.0" panose="020B0600000101010101" pitchFamily="34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3966" y="9587925"/>
            <a:ext cx="555785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FFE08A"/>
                </a:solidFill>
                <a:latin typeface="NIXGONFONTS-M V2.0" panose="020B0600000101010101" pitchFamily="34" charset="-127"/>
                <a:ea typeface="NIXGONFONTS-M V2.0" panose="020B0600000101010101" pitchFamily="34" charset="-127"/>
                <a:cs typeface="Pretendard Light" panose="02000503000000020004" pitchFamily="2" charset="-127"/>
              </a:rPr>
              <a:t>모바일 컴퓨팅 </a:t>
            </a:r>
            <a:r>
              <a:rPr lang="en-US" sz="2800" dirty="0" err="1">
                <a:solidFill>
                  <a:srgbClr val="FFE08A"/>
                </a:solidFill>
                <a:latin typeface="NIXGONFONTS-M V2.0" panose="020B0600000101010101" pitchFamily="34" charset="-127"/>
                <a:ea typeface="NIXGONFONTS-M V2.0" panose="020B0600000101010101" pitchFamily="34" charset="-127"/>
                <a:cs typeface="Pretendard Light" panose="02000503000000020004" pitchFamily="2" charset="-127"/>
              </a:rPr>
              <a:t>프로젝트</a:t>
            </a:r>
            <a:r>
              <a:rPr lang="en-US" sz="2800" dirty="0">
                <a:solidFill>
                  <a:srgbClr val="FFE08A"/>
                </a:solidFill>
                <a:latin typeface="NIXGONFONTS-M V2.0" panose="020B0600000101010101" pitchFamily="34" charset="-127"/>
                <a:ea typeface="NIXGONFONTS-M V2.0" panose="020B0600000101010101" pitchFamily="34" charset="-127"/>
                <a:cs typeface="Pretendard Light" panose="02000503000000020004" pitchFamily="2" charset="-127"/>
              </a:rPr>
              <a:t> </a:t>
            </a:r>
            <a:r>
              <a:rPr lang="en-US" sz="2800" dirty="0" err="1">
                <a:solidFill>
                  <a:srgbClr val="FFE08A"/>
                </a:solidFill>
                <a:latin typeface="NIXGONFONTS-M V2.0" panose="020B0600000101010101" pitchFamily="34" charset="-127"/>
                <a:ea typeface="NIXGONFONTS-M V2.0" panose="020B0600000101010101" pitchFamily="34" charset="-127"/>
                <a:cs typeface="Pretendard Light" panose="02000503000000020004" pitchFamily="2" charset="-127"/>
              </a:rPr>
              <a:t>계획서</a:t>
            </a:r>
            <a:endParaRPr lang="en-US" sz="2800" dirty="0">
              <a:latin typeface="NIXGONFONTS-M V2.0" panose="020B0600000101010101" pitchFamily="34" charset="-127"/>
              <a:ea typeface="NIXGONFONTS-M V2.0" panose="020B0600000101010101" pitchFamily="34" charset="-127"/>
              <a:cs typeface="Pretendard Light" panose="02000503000000020004" pitchFamily="2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2018053" y="5374662"/>
            <a:ext cx="1644968" cy="940471"/>
            <a:chOff x="2018053" y="5374662"/>
            <a:chExt cx="1644968" cy="9404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40000">
              <a:off x="2018053" y="5374662"/>
              <a:ext cx="1644968" cy="9404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8997" y="7013651"/>
            <a:ext cx="699928" cy="400167"/>
            <a:chOff x="1248997" y="7013651"/>
            <a:chExt cx="699928" cy="4001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40000">
              <a:off x="1248997" y="7013651"/>
              <a:ext cx="699928" cy="4001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04542" y="4940674"/>
            <a:ext cx="1321471" cy="755520"/>
            <a:chOff x="14104542" y="4940674"/>
            <a:chExt cx="1321471" cy="7555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40000">
              <a:off x="14104542" y="4940674"/>
              <a:ext cx="1321471" cy="7555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84490" y="6111380"/>
            <a:ext cx="1013037" cy="579180"/>
            <a:chOff x="16084490" y="6111380"/>
            <a:chExt cx="1013037" cy="57918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40000">
              <a:off x="16084490" y="6111380"/>
              <a:ext cx="1013037" cy="5791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>
            <a:grpSpLocks noChangeAspect="1"/>
          </p:cNvGrpSpPr>
          <p:nvPr/>
        </p:nvGrpSpPr>
        <p:grpSpPr>
          <a:xfrm>
            <a:off x="7047190" y="5600700"/>
            <a:ext cx="4320000" cy="4590240"/>
            <a:chOff x="6898007" y="6213632"/>
            <a:chExt cx="3901789" cy="414586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98007" y="6213632"/>
              <a:ext cx="3901789" cy="41458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25542" y="1401101"/>
            <a:ext cx="3305467" cy="2555206"/>
            <a:chOff x="2304903" y="1108725"/>
            <a:chExt cx="3305467" cy="255520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440000">
              <a:off x="2304903" y="1108725"/>
              <a:ext cx="3305467" cy="25552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293292" y="2386328"/>
            <a:ext cx="1823202" cy="1650454"/>
            <a:chOff x="15293292" y="2386328"/>
            <a:chExt cx="1823202" cy="165045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93292" y="2386328"/>
              <a:ext cx="1823202" cy="1650454"/>
            </a:xfrm>
            <a:prstGeom prst="rect">
              <a:avLst/>
            </a:prstGeom>
          </p:spPr>
        </p:pic>
      </p:grpSp>
      <p:sp>
        <p:nvSpPr>
          <p:cNvPr id="29" name="Object 9">
            <a:extLst>
              <a:ext uri="{FF2B5EF4-FFF2-40B4-BE49-F238E27FC236}">
                <a16:creationId xmlns:a16="http://schemas.microsoft.com/office/drawing/2014/main" id="{FC1E992E-5FA5-A04F-87B1-6B19D349896F}"/>
              </a:ext>
            </a:extLst>
          </p:cNvPr>
          <p:cNvSpPr txBox="1"/>
          <p:nvPr/>
        </p:nvSpPr>
        <p:spPr>
          <a:xfrm>
            <a:off x="-290476" y="270353"/>
            <a:ext cx="1742857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solidFill>
                  <a:srgbClr val="34241A"/>
                </a:solidFill>
                <a:latin typeface="Pretendard Light" pitchFamily="34" charset="0"/>
                <a:cs typeface="Pretendard Light" pitchFamily="34" charset="0"/>
              </a:rPr>
              <a:t>2</a:t>
            </a:r>
          </a:p>
          <a:p>
            <a:pPr algn="ctr"/>
            <a:r>
              <a:rPr lang="en-US" sz="2400" b="1" dirty="0">
                <a:solidFill>
                  <a:srgbClr val="34241A"/>
                </a:solidFill>
                <a:latin typeface="Pretendard Light" pitchFamily="34" charset="0"/>
                <a:cs typeface="Pretendard Light" pitchFamily="34" charset="0"/>
              </a:rPr>
              <a:t>0</a:t>
            </a:r>
          </a:p>
          <a:p>
            <a:pPr algn="ctr"/>
            <a:r>
              <a:rPr lang="en-US" sz="2400" b="1" dirty="0">
                <a:solidFill>
                  <a:srgbClr val="34241A"/>
                </a:solidFill>
                <a:latin typeface="Pretendard Light" pitchFamily="34" charset="0"/>
                <a:cs typeface="Pretendard Light" pitchFamily="34" charset="0"/>
              </a:rPr>
              <a:t>2</a:t>
            </a:r>
          </a:p>
          <a:p>
            <a:pPr algn="ctr"/>
            <a:r>
              <a:rPr lang="en-US" sz="2400" b="1" dirty="0">
                <a:solidFill>
                  <a:srgbClr val="34241A"/>
                </a:solidFill>
                <a:latin typeface="Pretendard Light" pitchFamily="34" charset="0"/>
                <a:cs typeface="Pretendard Light" pitchFamily="34" charset="0"/>
              </a:rPr>
              <a:t>3</a:t>
            </a:r>
          </a:p>
          <a:p>
            <a:pPr algn="ctr"/>
            <a:r>
              <a:rPr lang="en-US" sz="2400" b="1" dirty="0">
                <a:solidFill>
                  <a:srgbClr val="34241A"/>
                </a:solidFill>
                <a:latin typeface="Pretendard Light" pitchFamily="34" charset="0"/>
                <a:cs typeface="Pretendard Light" pitchFamily="34" charset="0"/>
              </a:rPr>
              <a:t>년</a:t>
            </a:r>
          </a:p>
          <a:p>
            <a:pPr algn="ctr"/>
            <a:r>
              <a:rPr lang="en-US" sz="2400" b="1" dirty="0">
                <a:solidFill>
                  <a:srgbClr val="34241A"/>
                </a:solidFill>
                <a:latin typeface="Pretendard Light" pitchFamily="34" charset="0"/>
                <a:cs typeface="Pretendard Light" pitchFamily="34" charset="0"/>
              </a:rPr>
              <a:t>도</a:t>
            </a:r>
          </a:p>
          <a:p>
            <a:pPr algn="ctr"/>
            <a:endParaRPr lang="en-US" sz="2400" b="1" dirty="0">
              <a:solidFill>
                <a:srgbClr val="34241A"/>
              </a:solidFill>
              <a:latin typeface="Pretendard Light" pitchFamily="34" charset="0"/>
              <a:cs typeface="Pretendard Light" pitchFamily="34" charset="0"/>
            </a:endParaRPr>
          </a:p>
          <a:p>
            <a:pPr algn="ctr"/>
            <a:r>
              <a:rPr lang="en-US" sz="2400" b="1" dirty="0">
                <a:solidFill>
                  <a:srgbClr val="34241A"/>
                </a:solidFill>
                <a:latin typeface="Pretendard Light" pitchFamily="34" charset="0"/>
                <a:cs typeface="Pretendard Light" pitchFamily="34" charset="0"/>
              </a:rPr>
              <a:t>1</a:t>
            </a:r>
          </a:p>
          <a:p>
            <a:pPr algn="ctr"/>
            <a:r>
              <a:rPr lang="en-US" sz="2400" b="1" dirty="0">
                <a:solidFill>
                  <a:srgbClr val="34241A"/>
                </a:solidFill>
                <a:latin typeface="Pretendard Light" pitchFamily="34" charset="0"/>
                <a:cs typeface="Pretendard Light" pitchFamily="34" charset="0"/>
              </a:rPr>
              <a:t>학</a:t>
            </a:r>
          </a:p>
          <a:p>
            <a:pPr algn="ctr"/>
            <a:r>
              <a:rPr lang="en-US" sz="2400" b="1" dirty="0">
                <a:solidFill>
                  <a:srgbClr val="34241A"/>
                </a:solidFill>
                <a:latin typeface="Pretendard Light" pitchFamily="34" charset="0"/>
                <a:cs typeface="Pretendard Light" pitchFamily="34" charset="0"/>
              </a:rPr>
              <a:t>기</a:t>
            </a:r>
            <a:endParaRPr lang="en-US" b="1" dirty="0"/>
          </a:p>
        </p:txBody>
      </p:sp>
      <p:grpSp>
        <p:nvGrpSpPr>
          <p:cNvPr id="31" name="그룹 1004">
            <a:extLst>
              <a:ext uri="{FF2B5EF4-FFF2-40B4-BE49-F238E27FC236}">
                <a16:creationId xmlns:a16="http://schemas.microsoft.com/office/drawing/2014/main" id="{505B7317-0364-9040-9FAC-86C25D87B8FF}"/>
              </a:ext>
            </a:extLst>
          </p:cNvPr>
          <p:cNvGrpSpPr/>
          <p:nvPr/>
        </p:nvGrpSpPr>
        <p:grpSpPr>
          <a:xfrm>
            <a:off x="3267366" y="7504165"/>
            <a:ext cx="1592538" cy="1408096"/>
            <a:chOff x="14593212" y="423704"/>
            <a:chExt cx="1592538" cy="1408096"/>
          </a:xfrm>
        </p:grpSpPr>
        <p:pic>
          <p:nvPicPr>
            <p:cNvPr id="33" name="Object 12">
              <a:extLst>
                <a:ext uri="{FF2B5EF4-FFF2-40B4-BE49-F238E27FC236}">
                  <a16:creationId xmlns:a16="http://schemas.microsoft.com/office/drawing/2014/main" id="{CDCE2431-A49A-6149-9BFF-DE6003384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593212" y="423704"/>
              <a:ext cx="1592538" cy="14080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CDE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7763" y="457143"/>
            <a:ext cx="12850188" cy="1599110"/>
            <a:chOff x="2717763" y="457143"/>
            <a:chExt cx="12850188" cy="15991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763" y="457143"/>
              <a:ext cx="12850188" cy="15991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4920" y="2514286"/>
            <a:ext cx="16295875" cy="7258183"/>
            <a:chOff x="994920" y="2514286"/>
            <a:chExt cx="16295875" cy="72581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4920" y="2514286"/>
              <a:ext cx="16295875" cy="72581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5410" y="4872833"/>
            <a:ext cx="14881567" cy="48880"/>
            <a:chOff x="1715410" y="4872833"/>
            <a:chExt cx="14881567" cy="488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410" y="4872833"/>
              <a:ext cx="14881567" cy="4888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743390" y="3868286"/>
            <a:ext cx="15953212" cy="1269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b="1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1. 평소 잠이 많은 편이다.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7302049" y="2368224"/>
            <a:ext cx="3681616" cy="1054922"/>
            <a:chOff x="7302049" y="2368224"/>
            <a:chExt cx="3681616" cy="10549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02049" y="2368224"/>
              <a:ext cx="3681616" cy="105492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17143" y="617334"/>
            <a:ext cx="17051429" cy="18609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000" dirty="0">
                <a:solidFill>
                  <a:srgbClr val="FDFBF6"/>
                </a:solidFill>
                <a:latin typeface="NIXGONFONTS-L V2.0" pitchFamily="34" charset="0"/>
                <a:cs typeface="NIXGONFONTS-L V2.0" pitchFamily="34" charset="0"/>
              </a:rPr>
              <a:t>이런 분을 위하여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734457" y="5319676"/>
            <a:ext cx="15966614" cy="1269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b="1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2. 한번 잠에 빠지면 일어나기 힘들다.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743400" y="8222467"/>
            <a:ext cx="15953198" cy="1260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b="1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4. 알람을 듣지 못해 수업에 지각한 적이 있다.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743390" y="6771076"/>
            <a:ext cx="15747500" cy="1269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b="1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3. 잠을 자다가 알람소리를 듣지 못한 적이 있다.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4422772" y="-374069"/>
            <a:ext cx="2677441" cy="2677441"/>
            <a:chOff x="14422772" y="-374069"/>
            <a:chExt cx="2677441" cy="267744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440000">
              <a:off x="14422772" y="-374069"/>
              <a:ext cx="2677441" cy="26774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24553" y="6367439"/>
            <a:ext cx="14881567" cy="48880"/>
            <a:chOff x="1724553" y="6367439"/>
            <a:chExt cx="14881567" cy="4888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4553" y="6367439"/>
              <a:ext cx="14881567" cy="488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24553" y="7862045"/>
            <a:ext cx="14881567" cy="48880"/>
            <a:chOff x="1724553" y="7862045"/>
            <a:chExt cx="14881567" cy="4888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4553" y="7862045"/>
              <a:ext cx="14881567" cy="4888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2742915" y="3858762"/>
            <a:ext cx="1634286" cy="12706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YES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15075494" y="3858762"/>
            <a:ext cx="1247927" cy="12706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NO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3972525" y="4007576"/>
            <a:ext cx="568536" cy="568536"/>
            <a:chOff x="13972525" y="4007576"/>
            <a:chExt cx="568536" cy="56853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72525" y="4007576"/>
              <a:ext cx="568536" cy="5685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028442" y="4007576"/>
            <a:ext cx="568536" cy="568536"/>
            <a:chOff x="16028442" y="4007576"/>
            <a:chExt cx="568536" cy="56853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28442" y="4007576"/>
              <a:ext cx="568536" cy="5685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991572" y="3769107"/>
            <a:ext cx="681534" cy="681534"/>
            <a:chOff x="13991572" y="3769107"/>
            <a:chExt cx="681534" cy="68153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91572" y="3769107"/>
              <a:ext cx="681534" cy="681534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2722266" y="5319676"/>
            <a:ext cx="1634286" cy="12706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YES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15054845" y="5319676"/>
            <a:ext cx="1247927" cy="12706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NO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13951876" y="5468491"/>
            <a:ext cx="568536" cy="568536"/>
            <a:chOff x="13951876" y="5468491"/>
            <a:chExt cx="568536" cy="5685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51876" y="5468491"/>
              <a:ext cx="568536" cy="5685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007792" y="5468491"/>
            <a:ext cx="568536" cy="568536"/>
            <a:chOff x="16007792" y="5468491"/>
            <a:chExt cx="568536" cy="56853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07792" y="5468491"/>
              <a:ext cx="568536" cy="56853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945132" y="5265735"/>
            <a:ext cx="681534" cy="681534"/>
            <a:chOff x="13945132" y="5265735"/>
            <a:chExt cx="681534" cy="68153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45132" y="5265735"/>
              <a:ext cx="681534" cy="681534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12722266" y="6771076"/>
            <a:ext cx="1634286" cy="12706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YES</a:t>
            </a:r>
            <a:endParaRPr lang="en-US" dirty="0"/>
          </a:p>
        </p:txBody>
      </p:sp>
      <p:sp>
        <p:nvSpPr>
          <p:cNvPr id="54" name="Object 54"/>
          <p:cNvSpPr txBox="1"/>
          <p:nvPr/>
        </p:nvSpPr>
        <p:spPr>
          <a:xfrm>
            <a:off x="15054845" y="6771076"/>
            <a:ext cx="1247927" cy="12706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NO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3951876" y="6919891"/>
            <a:ext cx="568536" cy="568536"/>
            <a:chOff x="13951876" y="6919891"/>
            <a:chExt cx="568536" cy="56853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51876" y="6919891"/>
              <a:ext cx="568536" cy="56853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007792" y="6919891"/>
            <a:ext cx="568536" cy="568536"/>
            <a:chOff x="16007792" y="6919891"/>
            <a:chExt cx="568536" cy="56853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07792" y="6919891"/>
              <a:ext cx="568536" cy="56853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970923" y="6681421"/>
            <a:ext cx="681534" cy="681534"/>
            <a:chOff x="13970923" y="6681421"/>
            <a:chExt cx="681534" cy="68153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70923" y="6681421"/>
              <a:ext cx="681534" cy="681534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12742915" y="8178276"/>
            <a:ext cx="1634286" cy="12706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YES</a:t>
            </a:r>
            <a:endParaRPr lang="en-US" dirty="0"/>
          </a:p>
        </p:txBody>
      </p:sp>
      <p:sp>
        <p:nvSpPr>
          <p:cNvPr id="65" name="Object 65"/>
          <p:cNvSpPr txBox="1"/>
          <p:nvPr/>
        </p:nvSpPr>
        <p:spPr>
          <a:xfrm>
            <a:off x="15075494" y="8178276"/>
            <a:ext cx="1247927" cy="12706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NO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13972525" y="8327091"/>
            <a:ext cx="568536" cy="568536"/>
            <a:chOff x="13972525" y="8327091"/>
            <a:chExt cx="568536" cy="56853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72525" y="8327091"/>
              <a:ext cx="568536" cy="56853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6028442" y="8327091"/>
            <a:ext cx="568536" cy="568536"/>
            <a:chOff x="16028442" y="8327091"/>
            <a:chExt cx="568536" cy="568536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28442" y="8327091"/>
              <a:ext cx="568536" cy="56853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991572" y="8088621"/>
            <a:ext cx="681534" cy="681534"/>
            <a:chOff x="13991572" y="8088621"/>
            <a:chExt cx="681534" cy="68153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91572" y="8088621"/>
              <a:ext cx="681534" cy="681534"/>
            </a:xfrm>
            <a:prstGeom prst="rect">
              <a:avLst/>
            </a:prstGeom>
          </p:spPr>
        </p:pic>
      </p:grpSp>
      <p:grpSp>
        <p:nvGrpSpPr>
          <p:cNvPr id="55" name="그룹 1012">
            <a:extLst>
              <a:ext uri="{FF2B5EF4-FFF2-40B4-BE49-F238E27FC236}">
                <a16:creationId xmlns:a16="http://schemas.microsoft.com/office/drawing/2014/main" id="{EC798070-B156-7B43-AA3D-64F060E2468E}"/>
              </a:ext>
            </a:extLst>
          </p:cNvPr>
          <p:cNvGrpSpPr>
            <a:grpSpLocks noChangeAspect="1"/>
          </p:cNvGrpSpPr>
          <p:nvPr/>
        </p:nvGrpSpPr>
        <p:grpSpPr>
          <a:xfrm>
            <a:off x="1293151" y="176092"/>
            <a:ext cx="3600000" cy="3625271"/>
            <a:chOff x="1779159" y="6231769"/>
            <a:chExt cx="2721928" cy="2741035"/>
          </a:xfrm>
        </p:grpSpPr>
        <p:pic>
          <p:nvPicPr>
            <p:cNvPr id="57" name="Object 36">
              <a:extLst>
                <a:ext uri="{FF2B5EF4-FFF2-40B4-BE49-F238E27FC236}">
                  <a16:creationId xmlns:a16="http://schemas.microsoft.com/office/drawing/2014/main" id="{71095FBB-E19A-CA47-9D08-7A5CA2743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79159" y="6231769"/>
              <a:ext cx="2721928" cy="27410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E0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6332" y="1185182"/>
            <a:ext cx="17306384" cy="8587287"/>
            <a:chOff x="886332" y="1185182"/>
            <a:chExt cx="17306384" cy="85872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6332" y="1185182"/>
              <a:ext cx="17306384" cy="85872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7763" y="457143"/>
            <a:ext cx="12850188" cy="1599110"/>
            <a:chOff x="2717763" y="457143"/>
            <a:chExt cx="12850188" cy="1599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7763" y="457143"/>
              <a:ext cx="12850188" cy="159911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114286" y="636382"/>
            <a:ext cx="8057143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000" dirty="0" err="1">
                <a:solidFill>
                  <a:srgbClr val="FDFBF6"/>
                </a:solidFill>
                <a:latin typeface="NIXGONFONTS-L V2.0" pitchFamily="34" charset="0"/>
                <a:cs typeface="NIXGONFONTS-L V2.0" pitchFamily="34" charset="0"/>
              </a:rPr>
              <a:t>기획</a:t>
            </a:r>
            <a:r>
              <a:rPr lang="ko-KR" altLang="en-US" sz="7000" dirty="0">
                <a:solidFill>
                  <a:srgbClr val="FDFBF6"/>
                </a:solidFill>
                <a:latin typeface="NIXGONFONTS-L V2.0" pitchFamily="34" charset="0"/>
                <a:cs typeface="NIXGONFONTS-L V2.0" pitchFamily="34" charset="0"/>
              </a:rPr>
              <a:t> </a:t>
            </a:r>
            <a:r>
              <a:rPr lang="en-US" sz="7000" dirty="0" err="1">
                <a:solidFill>
                  <a:srgbClr val="FDFBF6"/>
                </a:solidFill>
                <a:latin typeface="NIXGONFONTS-L V2.0" pitchFamily="34" charset="0"/>
                <a:cs typeface="NIXGONFONTS-L V2.0" pitchFamily="34" charset="0"/>
              </a:rPr>
              <a:t>의도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3965700" y="4838700"/>
            <a:ext cx="10436100" cy="16927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아침에 일어나는 것이 </a:t>
            </a:r>
            <a:r>
              <a:rPr lang="en-US" sz="3200" b="1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힘든</a:t>
            </a:r>
            <a:r>
              <a:rPr lang="en-US" sz="3200" b="1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</a:t>
            </a:r>
            <a:r>
              <a:rPr lang="ko-KR" altLang="en-US" sz="3200" b="1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사람</a:t>
            </a:r>
            <a:r>
              <a:rPr lang="en-US" sz="3200" b="1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들을</a:t>
            </a:r>
            <a:r>
              <a:rPr lang="en-US" sz="3200" b="1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</a:t>
            </a:r>
            <a:r>
              <a:rPr lang="en-US" sz="3200" b="1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위하여</a:t>
            </a:r>
            <a:r>
              <a:rPr lang="ko-KR" altLang="en-US" sz="3200" b="1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</a:t>
            </a:r>
            <a:r>
              <a:rPr lang="ko-KR" altLang="en-US" sz="3600" b="1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일정 기준</a:t>
            </a:r>
            <a:r>
              <a:rPr lang="en-US" sz="3600" b="1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</a:t>
            </a:r>
            <a:r>
              <a:rPr lang="en-US" sz="3600" b="1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이상</a:t>
            </a:r>
            <a:r>
              <a:rPr lang="en-US" sz="3600" b="1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</a:t>
            </a:r>
            <a:endParaRPr lang="en-US" sz="3200" b="1" dirty="0">
              <a:solidFill>
                <a:srgbClr val="34241A"/>
              </a:solidFill>
              <a:latin typeface="Hakgyoansim Wooju R" panose="02000503000000000000" pitchFamily="2" charset="-127"/>
              <a:ea typeface="Hakgyoansim Wooju R" panose="02000503000000000000" pitchFamily="2" charset="-127"/>
              <a:cs typeface="Hakgyoansim Wooju R" pitchFamily="34" charset="0"/>
            </a:endParaRPr>
          </a:p>
          <a:p>
            <a:pPr algn="ctr"/>
            <a:r>
              <a:rPr lang="ko-KR" altLang="en-US" sz="3200" b="1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알람이</a:t>
            </a:r>
            <a:r>
              <a:rPr lang="ko-KR" altLang="en-US" sz="3200" b="1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</a:t>
            </a:r>
            <a:r>
              <a:rPr lang="en-US" sz="3200" b="1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다시</a:t>
            </a:r>
            <a:r>
              <a:rPr lang="en-US" sz="3200" b="1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</a:t>
            </a:r>
            <a:r>
              <a:rPr lang="en-US" sz="3200" b="1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울리면</a:t>
            </a:r>
            <a:r>
              <a:rPr lang="en-US" sz="3200" b="1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,</a:t>
            </a:r>
            <a:r>
              <a:rPr lang="ko-KR" altLang="en-US" sz="3200" b="1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</a:t>
            </a:r>
            <a:r>
              <a:rPr lang="en-US" sz="3200" b="1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미리</a:t>
            </a:r>
            <a:r>
              <a:rPr lang="en-US" sz="3200" b="1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지정한 </a:t>
            </a:r>
            <a:r>
              <a:rPr lang="en-US" sz="3200" b="1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친구에게</a:t>
            </a:r>
            <a:r>
              <a:rPr lang="en-US" sz="3200" b="1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</a:t>
            </a:r>
            <a:r>
              <a:rPr lang="en-US" sz="3600" b="1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깨워달라는</a:t>
            </a:r>
            <a:r>
              <a:rPr lang="en-US" sz="3600" b="1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</a:t>
            </a:r>
            <a:r>
              <a:rPr lang="en-US" sz="3600" b="1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메세지</a:t>
            </a:r>
            <a:r>
              <a:rPr lang="en-US" sz="3200" b="1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를</a:t>
            </a:r>
            <a:r>
              <a:rPr lang="en-US" sz="3200" b="1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</a:t>
            </a:r>
          </a:p>
          <a:p>
            <a:pPr algn="ctr"/>
            <a:r>
              <a:rPr lang="ko-KR" altLang="en-US" sz="3200" b="1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자동으로 </a:t>
            </a:r>
            <a:r>
              <a:rPr lang="en-US" sz="3200" b="1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요청하는</a:t>
            </a:r>
            <a:r>
              <a:rPr lang="en-US" sz="3200" b="1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기능이 </a:t>
            </a:r>
            <a:r>
              <a:rPr lang="en-US" sz="3200" b="1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있었으면</a:t>
            </a:r>
            <a:r>
              <a:rPr lang="en-US" sz="3200" b="1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 </a:t>
            </a:r>
            <a:r>
              <a:rPr lang="en-US" sz="3200" b="1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좋겠다는</a:t>
            </a:r>
            <a:r>
              <a:rPr lang="en-US" sz="3200" b="1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</a:t>
            </a:r>
            <a:r>
              <a:rPr lang="en-US" sz="3200" b="1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생각에</a:t>
            </a:r>
            <a:r>
              <a:rPr lang="en-US" sz="3200" b="1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</a:t>
            </a:r>
            <a:r>
              <a:rPr lang="en-US" sz="3200" b="1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기획</a:t>
            </a:r>
            <a:endParaRPr lang="en-US" sz="3200" dirty="0">
              <a:latin typeface="Hakgyoansim Wooju R" panose="02000503000000000000" pitchFamily="2" charset="-127"/>
              <a:ea typeface="Hakgyoansim Wooju R" panose="02000503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4422772" y="-374069"/>
            <a:ext cx="2677441" cy="2677441"/>
            <a:chOff x="14422772" y="-374069"/>
            <a:chExt cx="2677441" cy="26774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440000">
              <a:off x="14422772" y="-374069"/>
              <a:ext cx="2677441" cy="26774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5814" y="958301"/>
            <a:ext cx="2316113" cy="1324183"/>
            <a:chOff x="1655814" y="958301"/>
            <a:chExt cx="2316113" cy="13241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0000">
              <a:off x="1655814" y="958301"/>
              <a:ext cx="2316113" cy="132418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 rot="-120000">
            <a:off x="2098245" y="1246619"/>
            <a:ext cx="1464139" cy="10281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800" b="1" kern="0" spc="500" dirty="0">
                <a:solidFill>
                  <a:srgbClr val="34241A"/>
                </a:solidFill>
                <a:latin typeface="Nanum BaReunHiPi" pitchFamily="34" charset="0"/>
                <a:cs typeface="Nanum BaReunHiPi" pitchFamily="34" charset="0"/>
              </a:rPr>
              <a:t>01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4363182" y="3057242"/>
            <a:ext cx="9561636" cy="1232990"/>
            <a:chOff x="4362039" y="2732140"/>
            <a:chExt cx="9561636" cy="12329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2039" y="2732140"/>
              <a:ext cx="9561636" cy="12329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95697" y="7176522"/>
            <a:ext cx="6464859" cy="4294454"/>
            <a:chOff x="5695697" y="7176522"/>
            <a:chExt cx="6464859" cy="42944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95697" y="7176522"/>
              <a:ext cx="6464859" cy="429445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536294" y="3323282"/>
            <a:ext cx="13215411" cy="926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b="1" dirty="0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알람만으로 기상하는 것이 힘들다면?!</a:t>
            </a:r>
            <a:endParaRPr lang="en-US" dirty="0"/>
          </a:p>
        </p:txBody>
      </p:sp>
      <p:grpSp>
        <p:nvGrpSpPr>
          <p:cNvPr id="22" name="그룹 1003">
            <a:extLst>
              <a:ext uri="{FF2B5EF4-FFF2-40B4-BE49-F238E27FC236}">
                <a16:creationId xmlns:a16="http://schemas.microsoft.com/office/drawing/2014/main" id="{D83AA0EA-E334-3147-955C-3F195D9D085D}"/>
              </a:ext>
            </a:extLst>
          </p:cNvPr>
          <p:cNvGrpSpPr/>
          <p:nvPr/>
        </p:nvGrpSpPr>
        <p:grpSpPr>
          <a:xfrm rot="20636704">
            <a:off x="263618" y="7975261"/>
            <a:ext cx="1867466" cy="2057078"/>
            <a:chOff x="2261136" y="376741"/>
            <a:chExt cx="1867466" cy="2057078"/>
          </a:xfrm>
        </p:grpSpPr>
        <p:pic>
          <p:nvPicPr>
            <p:cNvPr id="24" name="Object 9">
              <a:extLst>
                <a:ext uri="{FF2B5EF4-FFF2-40B4-BE49-F238E27FC236}">
                  <a16:creationId xmlns:a16="http://schemas.microsoft.com/office/drawing/2014/main" id="{C58402C8-1E7F-2742-A3CE-33F24B041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420000">
              <a:off x="2261136" y="376741"/>
              <a:ext cx="1867466" cy="20570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CDE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0013" y="1185182"/>
            <a:ext cx="17306384" cy="8587287"/>
            <a:chOff x="520013" y="1185182"/>
            <a:chExt cx="17306384" cy="85872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013" y="1185182"/>
              <a:ext cx="17306384" cy="85872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7763" y="457143"/>
            <a:ext cx="12850188" cy="1599110"/>
            <a:chOff x="2717763" y="457143"/>
            <a:chExt cx="12850188" cy="1599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7763" y="457143"/>
              <a:ext cx="12850188" cy="159911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17143" y="636382"/>
            <a:ext cx="17051429" cy="18425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000" b="1" dirty="0">
                <a:solidFill>
                  <a:srgbClr val="FDFBF6"/>
                </a:solidFill>
                <a:latin typeface="NIXGONFONTS-L V2.0" pitchFamily="34" charset="0"/>
                <a:cs typeface="NIXGONFONTS-L V2.0" pitchFamily="34" charset="0"/>
              </a:rPr>
              <a:t>작동 과정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4422772" y="-374069"/>
            <a:ext cx="2677441" cy="2677441"/>
            <a:chOff x="14422772" y="-374069"/>
            <a:chExt cx="2677441" cy="26774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440000">
              <a:off x="14422772" y="-374069"/>
              <a:ext cx="2677441" cy="26774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5814" y="958301"/>
            <a:ext cx="2316113" cy="1324183"/>
            <a:chOff x="1655814" y="958301"/>
            <a:chExt cx="2316113" cy="13241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0000">
              <a:off x="1655814" y="958301"/>
              <a:ext cx="2316113" cy="13241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1596" y="3263847"/>
            <a:ext cx="3296939" cy="5012936"/>
            <a:chOff x="1451596" y="4106225"/>
            <a:chExt cx="3296939" cy="47211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1596" y="4106225"/>
              <a:ext cx="3296939" cy="47211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57473" y="2933700"/>
            <a:ext cx="2285184" cy="660294"/>
            <a:chOff x="1957473" y="3776078"/>
            <a:chExt cx="2285184" cy="6602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57473" y="3776078"/>
              <a:ext cx="2285184" cy="66029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174524" y="3017499"/>
            <a:ext cx="3851083" cy="7142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700" b="1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STEP 01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655277" y="6150531"/>
            <a:ext cx="4831123" cy="16927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사용자가 메세지 전송이</a:t>
            </a:r>
          </a:p>
          <a:p>
            <a:pPr algn="ctr"/>
            <a:r>
              <a:rPr lang="en-US" sz="2600" b="1" kern="0" spc="-200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이루어질</a:t>
            </a:r>
            <a:r>
              <a:rPr 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</a:t>
            </a:r>
            <a:r>
              <a:rPr lang="en-US" sz="2600" b="1" kern="0" spc="-200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기준</a:t>
            </a:r>
            <a:r>
              <a:rPr lang="ko-KR" alt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과</a:t>
            </a:r>
            <a:endParaRPr lang="en-US" sz="2600" b="1" kern="0" spc="-200" dirty="0">
              <a:solidFill>
                <a:srgbClr val="34241A"/>
              </a:solidFill>
              <a:latin typeface="Hakgyoansim Wooju R" panose="02000503000000000000" pitchFamily="2" charset="-127"/>
              <a:ea typeface="Hakgyoansim Wooju R" panose="02000503000000000000" pitchFamily="2" charset="-127"/>
              <a:cs typeface="Hakgyoansim Wooju R" pitchFamily="34" charset="0"/>
            </a:endParaRPr>
          </a:p>
          <a:p>
            <a:pPr algn="ctr"/>
            <a:r>
              <a:rPr lang="en-US" sz="2600" b="1" kern="0" spc="-200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메세지</a:t>
            </a:r>
            <a:r>
              <a:rPr 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수신 대상 </a:t>
            </a:r>
            <a:r>
              <a:rPr lang="en-US" sz="2600" b="1" kern="0" spc="-200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및</a:t>
            </a:r>
            <a:r>
              <a:rPr 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</a:t>
            </a:r>
          </a:p>
          <a:p>
            <a:pPr algn="ctr"/>
            <a:r>
              <a:rPr lang="en-US" sz="2600" b="1" kern="0" spc="-200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메세지</a:t>
            </a:r>
            <a:r>
              <a:rPr 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</a:t>
            </a:r>
            <a:r>
              <a:rPr lang="en-US" sz="2600" b="1" kern="0" spc="-200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템플릿을</a:t>
            </a:r>
            <a:r>
              <a:rPr 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</a:t>
            </a:r>
            <a:r>
              <a:rPr lang="ko-KR" alt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설정</a:t>
            </a:r>
            <a:endParaRPr lang="en-US" b="1" dirty="0">
              <a:latin typeface="Hakgyoansim Wooju R" panose="02000503000000000000" pitchFamily="2" charset="-127"/>
              <a:ea typeface="Hakgyoansim Wooju R" panose="02000503000000000000" pitchFamily="2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1706" y="5063122"/>
            <a:ext cx="423672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9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초기 </a:t>
            </a:r>
            <a:r>
              <a:rPr lang="en-US" sz="2900" b="1" kern="0" spc="-200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설정</a:t>
            </a:r>
            <a:r>
              <a:rPr lang="en-US" sz="29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 </a:t>
            </a:r>
            <a:endParaRPr lang="en-US" b="1" dirty="0">
              <a:latin typeface="Hakgyoansim Wooju R" panose="02000503000000000000" pitchFamily="2" charset="-127"/>
              <a:ea typeface="Hakgyoansim Wooju R" panose="02000503000000000000" pitchFamily="2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496896" y="5748922"/>
            <a:ext cx="3221287" cy="50000"/>
            <a:chOff x="1496896" y="6681809"/>
            <a:chExt cx="3221287" cy="500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6896" y="6681809"/>
              <a:ext cx="3221287" cy="500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72419" y="3263846"/>
            <a:ext cx="3296939" cy="5012935"/>
            <a:chOff x="5472419" y="4106225"/>
            <a:chExt cx="3296939" cy="472114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72419" y="4106225"/>
              <a:ext cx="3296939" cy="47211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978297" y="2933700"/>
            <a:ext cx="2285184" cy="660294"/>
            <a:chOff x="5978297" y="3776078"/>
            <a:chExt cx="2285184" cy="66029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78297" y="3776078"/>
              <a:ext cx="2285184" cy="66029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5195343" y="3017502"/>
            <a:ext cx="3851083" cy="7142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700" b="1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STEP 02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4648200" y="6550640"/>
            <a:ext cx="4780118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b="1" kern="0" spc="-200" dirty="0" err="1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사용자가</a:t>
            </a:r>
            <a:r>
              <a:rPr lang="en-US" sz="2600" b="1" kern="0" spc="-200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 </a:t>
            </a:r>
            <a:r>
              <a:rPr lang="en-US" sz="2600" b="1" kern="0" spc="-200" dirty="0" err="1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원하는</a:t>
            </a:r>
            <a:r>
              <a:rPr lang="en-US" sz="2600" b="1" kern="0" spc="-200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 시간에</a:t>
            </a:r>
          </a:p>
          <a:p>
            <a:pPr algn="ctr"/>
            <a:r>
              <a:rPr lang="en-US" sz="2600" b="1" kern="0" spc="-200" dirty="0" err="1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알람을</a:t>
            </a:r>
            <a:r>
              <a:rPr lang="en-US" sz="2600" b="1" kern="0" spc="-200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 </a:t>
            </a:r>
            <a:r>
              <a:rPr lang="en-US" sz="2600" b="1" kern="0" spc="-200" dirty="0" err="1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설정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5002528" y="5063122"/>
            <a:ext cx="423672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900" b="1" kern="0" spc="-200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알람</a:t>
            </a:r>
            <a:r>
              <a:rPr lang="ko-KR" altLang="en-US" sz="29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설정</a:t>
            </a:r>
            <a:endParaRPr lang="en-US" b="1" dirty="0">
              <a:latin typeface="Hakgyoansim Wooju R" panose="02000503000000000000" pitchFamily="2" charset="-127"/>
              <a:ea typeface="Hakgyoansim Wooju R" panose="02000503000000000000" pitchFamily="2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5504073" y="5748922"/>
            <a:ext cx="3234933" cy="50000"/>
            <a:chOff x="5504073" y="6681809"/>
            <a:chExt cx="3234933" cy="5000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04073" y="6681809"/>
              <a:ext cx="3234933" cy="500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93243" y="3263847"/>
            <a:ext cx="3296939" cy="5012934"/>
            <a:chOff x="9493243" y="4106225"/>
            <a:chExt cx="3296939" cy="472114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93243" y="4106225"/>
              <a:ext cx="3296939" cy="472114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999120" y="2933700"/>
            <a:ext cx="2285184" cy="660294"/>
            <a:chOff x="9999120" y="3776078"/>
            <a:chExt cx="2285184" cy="66029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99120" y="3776078"/>
              <a:ext cx="2285184" cy="660294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9216153" y="3017502"/>
            <a:ext cx="3851083" cy="7142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700" b="1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STEP 03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8647790" y="5904557"/>
            <a:ext cx="4942993" cy="1969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b="1" dirty="0">
              <a:latin typeface="Hakgyoansim Wooju R" panose="02000503000000000000" pitchFamily="2" charset="-127"/>
              <a:ea typeface="Hakgyoansim Wooju R" panose="02000503000000000000" pitchFamily="2" charset="-127"/>
            </a:endParaRPr>
          </a:p>
          <a:p>
            <a:pPr algn="ctr"/>
            <a:r>
              <a:rPr lang="en-US" sz="2600" b="1" kern="0" spc="-200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만약</a:t>
            </a:r>
            <a:r>
              <a:rPr lang="ko-KR" alt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</a:t>
            </a:r>
            <a:r>
              <a:rPr lang="en-US" altLang="ko-Kore-KR" sz="2600" b="1" kern="0" spc="-200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사용자가</a:t>
            </a:r>
            <a:r>
              <a:rPr lang="en-US" altLang="ko-Kore-KR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</a:t>
            </a:r>
            <a:r>
              <a:rPr lang="en-US" altLang="ko-Kore-KR" sz="2600" b="1" kern="0" spc="-200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설정한</a:t>
            </a:r>
            <a:r>
              <a:rPr lang="en-US" altLang="ko-Kore-KR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 </a:t>
            </a:r>
          </a:p>
          <a:p>
            <a:pPr algn="ctr"/>
            <a:r>
              <a:rPr lang="ko-KR" alt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기준을  충족하면</a:t>
            </a:r>
            <a:endParaRPr lang="en-US" sz="2600" b="1" kern="0" spc="-200" dirty="0">
              <a:solidFill>
                <a:srgbClr val="34241A"/>
              </a:solidFill>
              <a:latin typeface="Hakgyoansim Wooju R" panose="02000503000000000000" pitchFamily="2" charset="-127"/>
              <a:ea typeface="Hakgyoansim Wooju R" panose="02000503000000000000" pitchFamily="2" charset="-127"/>
              <a:cs typeface="Hakgyoansim Wooju R" pitchFamily="34" charset="0"/>
            </a:endParaRPr>
          </a:p>
          <a:p>
            <a:pPr algn="ctr"/>
            <a:r>
              <a:rPr 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</a:t>
            </a:r>
            <a:r>
              <a:rPr lang="en-US" sz="2600" b="1" kern="0" spc="-200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미리</a:t>
            </a:r>
            <a:r>
              <a:rPr 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</a:t>
            </a:r>
            <a:r>
              <a:rPr lang="ko-KR" alt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지정한 </a:t>
            </a:r>
            <a:r>
              <a:rPr lang="en-US" sz="2600" b="1" kern="0" spc="-200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친구에게</a:t>
            </a:r>
            <a:r>
              <a:rPr 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</a:t>
            </a:r>
          </a:p>
          <a:p>
            <a:pPr algn="ctr"/>
            <a:r>
              <a:rPr lang="ko-KR" alt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자동으로 </a:t>
            </a:r>
            <a:r>
              <a:rPr lang="en-US" sz="2600" b="1" kern="0" spc="-200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메세지</a:t>
            </a:r>
            <a:r>
              <a:rPr 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</a:t>
            </a:r>
            <a:r>
              <a:rPr lang="ko-KR" alt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발송</a:t>
            </a:r>
            <a:endParaRPr lang="en-US" b="1" dirty="0">
              <a:latin typeface="Hakgyoansim Wooju R" panose="02000503000000000000" pitchFamily="2" charset="-127"/>
              <a:ea typeface="Hakgyoansim Wooju R" panose="02000503000000000000" pitchFamily="2" charset="-127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023309" y="5063122"/>
            <a:ext cx="423672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900" b="1" kern="0" spc="-200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메세지</a:t>
            </a:r>
            <a:r>
              <a:rPr lang="ko-KR" altLang="en-US" sz="29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전송</a:t>
            </a:r>
            <a:endParaRPr lang="en-US" dirty="0">
              <a:latin typeface="Hakgyoansim Wooju R" panose="02000503000000000000" pitchFamily="2" charset="-127"/>
              <a:ea typeface="Hakgyoansim Wooju R" panose="02000503000000000000" pitchFamily="2" charset="-127"/>
            </a:endParaRPr>
          </a:p>
        </p:txBody>
      </p:sp>
      <p:grpSp>
        <p:nvGrpSpPr>
          <p:cNvPr id="1013" name="그룹 1013"/>
          <p:cNvGrpSpPr/>
          <p:nvPr/>
        </p:nvGrpSpPr>
        <p:grpSpPr>
          <a:xfrm>
            <a:off x="9527614" y="5748922"/>
            <a:ext cx="3232216" cy="50000"/>
            <a:chOff x="9527614" y="6681809"/>
            <a:chExt cx="3232216" cy="5000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27614" y="6681809"/>
              <a:ext cx="3232216" cy="5000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514066" y="3263846"/>
            <a:ext cx="3296939" cy="5012933"/>
            <a:chOff x="13514066" y="4106225"/>
            <a:chExt cx="3296939" cy="472114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14066" y="4106225"/>
              <a:ext cx="3296939" cy="472114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019943" y="2933700"/>
            <a:ext cx="2285184" cy="660294"/>
            <a:chOff x="14019943" y="3776078"/>
            <a:chExt cx="2285184" cy="66029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19943" y="3776078"/>
              <a:ext cx="2285184" cy="660294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3237010" y="3017502"/>
            <a:ext cx="3851083" cy="7142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700" b="1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STEP 04</a:t>
            </a:r>
            <a:endParaRPr lang="en-US" dirty="0"/>
          </a:p>
        </p:txBody>
      </p:sp>
      <p:sp>
        <p:nvSpPr>
          <p:cNvPr id="60" name="Object 60"/>
          <p:cNvSpPr txBox="1"/>
          <p:nvPr/>
        </p:nvSpPr>
        <p:spPr>
          <a:xfrm>
            <a:off x="13825722" y="4642351"/>
            <a:ext cx="262354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kern="0" spc="-200" dirty="0" err="1">
                <a:solidFill>
                  <a:srgbClr val="34241A"/>
                </a:solidFill>
                <a:latin typeface="Batang" panose="02030600000101010101" pitchFamily="18" charset="-127"/>
                <a:ea typeface="Batang" panose="02030600000101010101" pitchFamily="18" charset="-127"/>
                <a:cs typeface="Hakgyoansim Wooju R" pitchFamily="34" charset="0"/>
              </a:rPr>
              <a:t>친구야</a:t>
            </a:r>
            <a:r>
              <a:rPr lang="en-US" altLang="ko-KR" sz="3200" b="1" kern="0" spc="-200" dirty="0">
                <a:solidFill>
                  <a:srgbClr val="34241A"/>
                </a:solidFill>
                <a:latin typeface="Batang" panose="02030600000101010101" pitchFamily="18" charset="-127"/>
                <a:ea typeface="Batang" panose="02030600000101010101" pitchFamily="18" charset="-127"/>
                <a:cs typeface="Hakgyoansim Wooju R" pitchFamily="34" charset="0"/>
              </a:rPr>
              <a:t>!</a:t>
            </a:r>
            <a:endParaRPr lang="en-US" sz="3200" b="1" kern="0" spc="-200" dirty="0">
              <a:solidFill>
                <a:srgbClr val="34241A"/>
              </a:solidFill>
              <a:latin typeface="Batang" panose="02030600000101010101" pitchFamily="18" charset="-127"/>
              <a:ea typeface="Batang" panose="02030600000101010101" pitchFamily="18" charset="-127"/>
              <a:cs typeface="Hakgyoansim Wooju R" pitchFamily="34" charset="0"/>
            </a:endParaRPr>
          </a:p>
          <a:p>
            <a:pPr algn="ctr"/>
            <a:r>
              <a:rPr lang="ko-KR" altLang="en-US" sz="3200" b="1" kern="0" spc="-200" dirty="0">
                <a:solidFill>
                  <a:srgbClr val="34241A"/>
                </a:solidFill>
                <a:latin typeface="Batang" panose="02030600000101010101" pitchFamily="18" charset="-127"/>
                <a:ea typeface="Batang" panose="02030600000101010101" pitchFamily="18" charset="-127"/>
                <a:cs typeface="Hakgyoansim Wooju R" pitchFamily="34" charset="0"/>
              </a:rPr>
              <a:t>얼른 </a:t>
            </a:r>
            <a:r>
              <a:rPr lang="en-US" sz="3200" b="1" kern="0" spc="-200" dirty="0" err="1">
                <a:solidFill>
                  <a:srgbClr val="34241A"/>
                </a:solidFill>
                <a:latin typeface="Batang" panose="02030600000101010101" pitchFamily="18" charset="-127"/>
                <a:ea typeface="Batang" panose="02030600000101010101" pitchFamily="18" charset="-127"/>
                <a:cs typeface="Hakgyoansim Wooju R" pitchFamily="34" charset="0"/>
              </a:rPr>
              <a:t>일어나</a:t>
            </a:r>
            <a:r>
              <a:rPr lang="en-US" altLang="ko-KR" sz="3200" b="1" kern="0" spc="-200" dirty="0">
                <a:solidFill>
                  <a:srgbClr val="34241A"/>
                </a:solidFill>
                <a:latin typeface="Batang" panose="02030600000101010101" pitchFamily="18" charset="-127"/>
                <a:ea typeface="Batang" panose="02030600000101010101" pitchFamily="18" charset="-127"/>
                <a:cs typeface="Hakgyoansim Wooju R" pitchFamily="34" charset="0"/>
              </a:rPr>
              <a:t>!</a:t>
            </a:r>
            <a:endParaRPr lang="en-US" sz="24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grpSp>
        <p:nvGrpSpPr>
          <p:cNvPr id="1017" name="그룹 1017"/>
          <p:cNvGrpSpPr/>
          <p:nvPr/>
        </p:nvGrpSpPr>
        <p:grpSpPr>
          <a:xfrm>
            <a:off x="4943918" y="5525201"/>
            <a:ext cx="401346" cy="198437"/>
            <a:chOff x="4943918" y="6367579"/>
            <a:chExt cx="401346" cy="19843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4943918" y="6367579"/>
              <a:ext cx="401346" cy="19843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961232" y="5525201"/>
            <a:ext cx="401346" cy="198437"/>
            <a:chOff x="8961232" y="6367579"/>
            <a:chExt cx="401346" cy="19843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8961232" y="6367579"/>
              <a:ext cx="401346" cy="19843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978251" y="5525201"/>
            <a:ext cx="401346" cy="198437"/>
            <a:chOff x="12978251" y="6367579"/>
            <a:chExt cx="401346" cy="198437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2978251" y="6367579"/>
              <a:ext cx="401346" cy="19843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>
            <a:grpSpLocks noChangeAspect="1"/>
          </p:cNvGrpSpPr>
          <p:nvPr/>
        </p:nvGrpSpPr>
        <p:grpSpPr>
          <a:xfrm>
            <a:off x="6588600" y="3889995"/>
            <a:ext cx="1260000" cy="1020727"/>
            <a:chOff x="6470907" y="4725578"/>
            <a:chExt cx="1030191" cy="834558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70907" y="4725578"/>
              <a:ext cx="1030191" cy="83455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>
            <a:grpSpLocks noChangeAspect="1"/>
          </p:cNvGrpSpPr>
          <p:nvPr/>
        </p:nvGrpSpPr>
        <p:grpSpPr>
          <a:xfrm>
            <a:off x="15337730" y="7255553"/>
            <a:ext cx="2880000" cy="2988768"/>
            <a:chOff x="15652503" y="7467288"/>
            <a:chExt cx="2633211" cy="273265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652503" y="7467288"/>
              <a:ext cx="2633211" cy="273265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5236" y="8563554"/>
            <a:ext cx="2158578" cy="1378943"/>
            <a:chOff x="115235" y="8563554"/>
            <a:chExt cx="2337183" cy="145357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235" y="8563554"/>
              <a:ext cx="2337183" cy="145357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619788" y="9041753"/>
            <a:ext cx="609576" cy="309037"/>
            <a:chOff x="2619788" y="9041753"/>
            <a:chExt cx="609576" cy="309037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860000">
              <a:off x="2619788" y="9041753"/>
              <a:ext cx="609576" cy="30903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546736" y="3843922"/>
            <a:ext cx="1080000" cy="1080000"/>
            <a:chOff x="2324643" y="4457695"/>
            <a:chExt cx="1487391" cy="148739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24643" y="4457695"/>
              <a:ext cx="1487391" cy="1487391"/>
            </a:xfrm>
            <a:prstGeom prst="rect">
              <a:avLst/>
            </a:prstGeom>
          </p:spPr>
        </p:pic>
      </p:grpSp>
      <p:pic>
        <p:nvPicPr>
          <p:cNvPr id="1026" name="Picture 2" descr="말풍선의 무료 벡터 그래픽">
            <a:extLst>
              <a:ext uri="{FF2B5EF4-FFF2-40B4-BE49-F238E27FC236}">
                <a16:creationId xmlns:a16="http://schemas.microsoft.com/office/drawing/2014/main" id="{F7F98B8C-91C0-9C49-82CC-CDF500684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11" t="50706"/>
          <a:stretch/>
        </p:blipFill>
        <p:spPr bwMode="auto">
          <a:xfrm>
            <a:off x="12501841" y="3491467"/>
            <a:ext cx="4804453" cy="32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5" name="그룹 1025"/>
          <p:cNvGrpSpPr/>
          <p:nvPr/>
        </p:nvGrpSpPr>
        <p:grpSpPr>
          <a:xfrm>
            <a:off x="10528783" y="3767722"/>
            <a:ext cx="1225858" cy="1225858"/>
            <a:chOff x="10528783" y="4699524"/>
            <a:chExt cx="1225858" cy="1225858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28783" y="4699524"/>
              <a:ext cx="1225858" cy="1225858"/>
            </a:xfrm>
            <a:prstGeom prst="rect">
              <a:avLst/>
            </a:prstGeom>
          </p:spPr>
        </p:pic>
      </p:grpSp>
      <p:pic>
        <p:nvPicPr>
          <p:cNvPr id="4" name="그림 3" descr="블랙, 어둠이(가) 표시된 사진&#10;&#10;자동 생성된 설명">
            <a:extLst>
              <a:ext uri="{FF2B5EF4-FFF2-40B4-BE49-F238E27FC236}">
                <a16:creationId xmlns:a16="http://schemas.microsoft.com/office/drawing/2014/main" id="{E24C43CF-4E94-E745-912A-AB625F78C232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70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colorTemperature colorTemp="2111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3006">
            <a:off x="13407751" y="6657080"/>
            <a:ext cx="1821060" cy="1821060"/>
          </a:xfrm>
          <a:prstGeom prst="rect">
            <a:avLst/>
          </a:prstGeom>
        </p:spPr>
      </p:pic>
      <p:sp>
        <p:nvSpPr>
          <p:cNvPr id="71" name="Object 16">
            <a:extLst>
              <a:ext uri="{FF2B5EF4-FFF2-40B4-BE49-F238E27FC236}">
                <a16:creationId xmlns:a16="http://schemas.microsoft.com/office/drawing/2014/main" id="{D2B6BC08-4D27-7345-AB13-979914DD7EDE}"/>
              </a:ext>
            </a:extLst>
          </p:cNvPr>
          <p:cNvSpPr txBox="1"/>
          <p:nvPr/>
        </p:nvSpPr>
        <p:spPr>
          <a:xfrm rot="-120000">
            <a:off x="2098182" y="1246620"/>
            <a:ext cx="1464139" cy="10176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800" b="1" kern="0" spc="500" dirty="0">
                <a:solidFill>
                  <a:srgbClr val="34241A"/>
                </a:solidFill>
                <a:latin typeface="Nanum BaReunHiPi" pitchFamily="34" charset="0"/>
                <a:cs typeface="Nanum BaReunHiPi" pitchFamily="34" charset="0"/>
              </a:rPr>
              <a:t>02</a:t>
            </a:r>
            <a:endParaRPr lang="en-US" dirty="0"/>
          </a:p>
        </p:txBody>
      </p:sp>
      <p:pic>
        <p:nvPicPr>
          <p:cNvPr id="5" name="그림 4" descr="그래픽, 폰트, 그래픽 디자인, 상징이(가) 표시된 사진&#10;&#10;자동 생성된 설명">
            <a:extLst>
              <a:ext uri="{FF2B5EF4-FFF2-40B4-BE49-F238E27FC236}">
                <a16:creationId xmlns:a16="http://schemas.microsoft.com/office/drawing/2014/main" id="{E90273BC-260B-D345-A3D1-B9331D6FDC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800" y="7033918"/>
            <a:ext cx="609410" cy="609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B6CA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0013" y="1185182"/>
            <a:ext cx="17306384" cy="8587287"/>
            <a:chOff x="520013" y="1185182"/>
            <a:chExt cx="17306384" cy="85872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013" y="1185182"/>
              <a:ext cx="17306384" cy="85872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7763" y="457143"/>
            <a:ext cx="12850188" cy="1599110"/>
            <a:chOff x="2717763" y="457143"/>
            <a:chExt cx="12850188" cy="1599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7763" y="457143"/>
              <a:ext cx="12850188" cy="159911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17143" y="636382"/>
            <a:ext cx="17051429" cy="18407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000" b="1" kern="0" spc="-600" dirty="0">
                <a:solidFill>
                  <a:srgbClr val="FDFBF6"/>
                </a:solidFill>
                <a:latin typeface="NIXGONFONTS-L V2.0" pitchFamily="34" charset="0"/>
                <a:cs typeface="NIXGONFONTS-L V2.0" pitchFamily="34" charset="0"/>
              </a:rPr>
              <a:t>사용 기능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4422772" y="-374069"/>
            <a:ext cx="2677441" cy="2677441"/>
            <a:chOff x="14422772" y="-374069"/>
            <a:chExt cx="2677441" cy="26774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440000">
              <a:off x="14422772" y="-374069"/>
              <a:ext cx="2677441" cy="26774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5814" y="958301"/>
            <a:ext cx="2316113" cy="1324183"/>
            <a:chOff x="1655814" y="958301"/>
            <a:chExt cx="2316113" cy="13241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40000">
              <a:off x="1655814" y="958301"/>
              <a:ext cx="2316113" cy="13241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14625" y="3025964"/>
            <a:ext cx="4225659" cy="5320336"/>
            <a:chOff x="2151140" y="4241282"/>
            <a:chExt cx="4225659" cy="45453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1140" y="4241282"/>
              <a:ext cx="4225659" cy="4545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33652" y="2577559"/>
            <a:ext cx="3335925" cy="887743"/>
            <a:chOff x="2583732" y="3797410"/>
            <a:chExt cx="3335925" cy="8877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3732" y="3797410"/>
              <a:ext cx="3335925" cy="887743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276073" y="2705100"/>
            <a:ext cx="3851083" cy="7714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알람 기능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7011770" y="3025964"/>
            <a:ext cx="4225659" cy="5320336"/>
            <a:chOff x="7030027" y="4000000"/>
            <a:chExt cx="4225659" cy="478666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30027" y="4000000"/>
              <a:ext cx="4225659" cy="47866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68987" y="2577559"/>
            <a:ext cx="3335925" cy="887743"/>
            <a:chOff x="7462619" y="3797410"/>
            <a:chExt cx="3335925" cy="8877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62619" y="3797410"/>
              <a:ext cx="3335925" cy="887743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111407" y="2705100"/>
            <a:ext cx="3851083" cy="7714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메시지 전송 기능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3132267" y="3695700"/>
            <a:ext cx="4236720" cy="668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b="1" kern="0" spc="-200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알람 설정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3132267" y="4267088"/>
            <a:ext cx="4236720" cy="66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b="1" kern="0" spc="-200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반복 알람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3132267" y="5981253"/>
            <a:ext cx="4236720" cy="66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b="1" kern="0" spc="-200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알람 목록 확인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1928741" y="3025964"/>
            <a:ext cx="4225659" cy="5320336"/>
            <a:chOff x="11908915" y="4241282"/>
            <a:chExt cx="4225659" cy="454538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08915" y="4241282"/>
              <a:ext cx="4225659" cy="454538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41506" y="2577559"/>
            <a:ext cx="3335925" cy="887743"/>
            <a:chOff x="12341507" y="3797410"/>
            <a:chExt cx="3335925" cy="88774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41507" y="3797410"/>
              <a:ext cx="3335925" cy="887743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1862397" y="2705100"/>
            <a:ext cx="426321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친구 및 </a:t>
            </a:r>
            <a:r>
              <a:rPr lang="en-US" sz="3000" b="1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메세지</a:t>
            </a:r>
            <a:r>
              <a:rPr lang="en-US" sz="3000" b="1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</a:t>
            </a:r>
            <a:r>
              <a:rPr lang="ko-KR" altLang="en-US" sz="3000" b="1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설정</a:t>
            </a:r>
            <a:endParaRPr lang="en-US" dirty="0">
              <a:latin typeface="Hakgyoansim Wooju R" panose="02000503000000000000" pitchFamily="2" charset="-127"/>
              <a:ea typeface="Hakgyoansim Wooju R" panose="02000503000000000000" pitchFamily="2" charset="-127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867441" y="3771900"/>
            <a:ext cx="423672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</a:rPr>
              <a:t>수신 대상 설정</a:t>
            </a:r>
            <a:endParaRPr lang="en-US" dirty="0">
              <a:latin typeface="Hakgyoansim Wooju R" panose="02000503000000000000" pitchFamily="2" charset="-127"/>
              <a:ea typeface="Hakgyoansim Wooju R" panose="02000503000000000000" pitchFamily="2" charset="-127"/>
            </a:endParaRPr>
          </a:p>
        </p:txBody>
      </p:sp>
      <p:grpSp>
        <p:nvGrpSpPr>
          <p:cNvPr id="1012" name="그룹 1012"/>
          <p:cNvGrpSpPr/>
          <p:nvPr/>
        </p:nvGrpSpPr>
        <p:grpSpPr>
          <a:xfrm>
            <a:off x="2205783" y="7353300"/>
            <a:ext cx="4178657" cy="50000"/>
            <a:chOff x="11910224" y="6190568"/>
            <a:chExt cx="4178657" cy="5000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10224" y="6190568"/>
              <a:ext cx="4178657" cy="50000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12867441" y="4574857"/>
            <a:ext cx="423672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00" b="1" kern="0" spc="-200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</a:rPr>
              <a:t>메세지</a:t>
            </a:r>
            <a:r>
              <a:rPr lang="ko-KR" alt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</a:rPr>
              <a:t> 템플릿 설정</a:t>
            </a:r>
            <a:endParaRPr lang="en-US" dirty="0">
              <a:latin typeface="Hakgyoansim Wooju R" panose="02000503000000000000" pitchFamily="2" charset="-127"/>
              <a:ea typeface="Hakgyoansim Wooju R" panose="02000503000000000000" pitchFamily="2" charset="-127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031480" y="3771900"/>
            <a:ext cx="423672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</a:rPr>
              <a:t>메시지 전송</a:t>
            </a:r>
            <a:endParaRPr lang="en-US" dirty="0">
              <a:latin typeface="Hakgyoansim Wooju R" panose="02000503000000000000" pitchFamily="2" charset="-127"/>
              <a:ea typeface="Hakgyoansim Wooju R" panose="02000503000000000000" pitchFamily="2" charset="-127"/>
            </a:endParaRPr>
          </a:p>
        </p:txBody>
      </p:sp>
      <p:grpSp>
        <p:nvGrpSpPr>
          <p:cNvPr id="1013" name="그룹 1013"/>
          <p:cNvGrpSpPr/>
          <p:nvPr/>
        </p:nvGrpSpPr>
        <p:grpSpPr>
          <a:xfrm>
            <a:off x="16434310" y="5543669"/>
            <a:ext cx="1795915" cy="4644927"/>
            <a:chOff x="16434310" y="5543669"/>
            <a:chExt cx="1795915" cy="464492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434310" y="5543669"/>
              <a:ext cx="1795915" cy="464492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044363" y="8085622"/>
            <a:ext cx="1266137" cy="2057078"/>
            <a:chOff x="15044363" y="8085622"/>
            <a:chExt cx="1266137" cy="205707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044363" y="8085622"/>
              <a:ext cx="1266137" cy="205707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>
            <a:grpSpLocks noChangeAspect="1"/>
          </p:cNvGrpSpPr>
          <p:nvPr/>
        </p:nvGrpSpPr>
        <p:grpSpPr>
          <a:xfrm>
            <a:off x="2599469" y="6613772"/>
            <a:ext cx="288000" cy="288000"/>
            <a:chOff x="2689108" y="6613772"/>
            <a:chExt cx="348688" cy="34868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89108" y="6613772"/>
              <a:ext cx="348688" cy="34868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>
            <a:grpSpLocks noChangeAspect="1"/>
          </p:cNvGrpSpPr>
          <p:nvPr/>
        </p:nvGrpSpPr>
        <p:grpSpPr>
          <a:xfrm>
            <a:off x="12388949" y="3880412"/>
            <a:ext cx="288000" cy="288000"/>
            <a:chOff x="12456227" y="6613772"/>
            <a:chExt cx="348688" cy="348688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56227" y="6613772"/>
              <a:ext cx="348688" cy="34868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>
            <a:grpSpLocks noChangeAspect="1"/>
          </p:cNvGrpSpPr>
          <p:nvPr/>
        </p:nvGrpSpPr>
        <p:grpSpPr>
          <a:xfrm>
            <a:off x="12394403" y="4670006"/>
            <a:ext cx="288000" cy="288000"/>
            <a:chOff x="12456227" y="7262525"/>
            <a:chExt cx="348688" cy="348688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56227" y="7262525"/>
              <a:ext cx="348688" cy="34868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>
            <a:grpSpLocks noChangeAspect="1"/>
          </p:cNvGrpSpPr>
          <p:nvPr/>
        </p:nvGrpSpPr>
        <p:grpSpPr>
          <a:xfrm>
            <a:off x="7500173" y="3848100"/>
            <a:ext cx="288000" cy="288000"/>
            <a:chOff x="7513413" y="5142857"/>
            <a:chExt cx="348688" cy="348688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13413" y="5142857"/>
              <a:ext cx="348688" cy="348688"/>
            </a:xfrm>
            <a:prstGeom prst="rect">
              <a:avLst/>
            </a:prstGeom>
          </p:spPr>
        </p:pic>
      </p:grpSp>
      <p:sp>
        <p:nvSpPr>
          <p:cNvPr id="93" name="Object 93"/>
          <p:cNvSpPr txBox="1"/>
          <p:nvPr/>
        </p:nvSpPr>
        <p:spPr>
          <a:xfrm>
            <a:off x="3132267" y="4838477"/>
            <a:ext cx="4236720" cy="668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b="1" kern="0" spc="-200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알람 사운드/진동 설정</a:t>
            </a:r>
            <a:endParaRPr lang="en-US" dirty="0"/>
          </a:p>
        </p:txBody>
      </p:sp>
      <p:sp>
        <p:nvSpPr>
          <p:cNvPr id="94" name="Object 94"/>
          <p:cNvSpPr txBox="1"/>
          <p:nvPr/>
        </p:nvSpPr>
        <p:spPr>
          <a:xfrm>
            <a:off x="3132267" y="5409865"/>
            <a:ext cx="4236720" cy="668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b="1" kern="0" spc="-200" dirty="0">
                <a:solidFill>
                  <a:srgbClr val="34241A"/>
                </a:solidFill>
                <a:latin typeface="Hakgyoansim Wooju R" pitchFamily="34" charset="0"/>
                <a:cs typeface="Hakgyoansim Wooju R" pitchFamily="34" charset="0"/>
              </a:rPr>
              <a:t>알람 해제</a:t>
            </a:r>
            <a:endParaRPr lang="en-US" dirty="0"/>
          </a:p>
        </p:txBody>
      </p:sp>
      <p:grpSp>
        <p:nvGrpSpPr>
          <p:cNvPr id="71" name="그룹 1024">
            <a:extLst>
              <a:ext uri="{FF2B5EF4-FFF2-40B4-BE49-F238E27FC236}">
                <a16:creationId xmlns:a16="http://schemas.microsoft.com/office/drawing/2014/main" id="{D00A0FD1-D06E-F44F-AE17-0569B0DCFAF0}"/>
              </a:ext>
            </a:extLst>
          </p:cNvPr>
          <p:cNvGrpSpPr>
            <a:grpSpLocks noChangeAspect="1"/>
          </p:cNvGrpSpPr>
          <p:nvPr/>
        </p:nvGrpSpPr>
        <p:grpSpPr>
          <a:xfrm>
            <a:off x="2599469" y="3751540"/>
            <a:ext cx="288000" cy="288000"/>
            <a:chOff x="7513413" y="5142857"/>
            <a:chExt cx="348688" cy="348688"/>
          </a:xfrm>
        </p:grpSpPr>
        <p:pic>
          <p:nvPicPr>
            <p:cNvPr id="72" name="Object 87">
              <a:extLst>
                <a:ext uri="{FF2B5EF4-FFF2-40B4-BE49-F238E27FC236}">
                  <a16:creationId xmlns:a16="http://schemas.microsoft.com/office/drawing/2014/main" id="{EA1FADC3-2C2C-D64C-B52D-4B5D6FAB7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13413" y="5142857"/>
              <a:ext cx="348688" cy="348688"/>
            </a:xfrm>
            <a:prstGeom prst="rect">
              <a:avLst/>
            </a:prstGeom>
          </p:spPr>
        </p:pic>
      </p:grpSp>
      <p:grpSp>
        <p:nvGrpSpPr>
          <p:cNvPr id="74" name="그룹 1024">
            <a:extLst>
              <a:ext uri="{FF2B5EF4-FFF2-40B4-BE49-F238E27FC236}">
                <a16:creationId xmlns:a16="http://schemas.microsoft.com/office/drawing/2014/main" id="{79062510-4DC8-B648-919D-5EA4FAE0C0D0}"/>
              </a:ext>
            </a:extLst>
          </p:cNvPr>
          <p:cNvGrpSpPr>
            <a:grpSpLocks noChangeAspect="1"/>
          </p:cNvGrpSpPr>
          <p:nvPr/>
        </p:nvGrpSpPr>
        <p:grpSpPr>
          <a:xfrm>
            <a:off x="2599469" y="4323986"/>
            <a:ext cx="288000" cy="288000"/>
            <a:chOff x="7513413" y="5142857"/>
            <a:chExt cx="348688" cy="348688"/>
          </a:xfrm>
        </p:grpSpPr>
        <p:pic>
          <p:nvPicPr>
            <p:cNvPr id="75" name="Object 87">
              <a:extLst>
                <a:ext uri="{FF2B5EF4-FFF2-40B4-BE49-F238E27FC236}">
                  <a16:creationId xmlns:a16="http://schemas.microsoft.com/office/drawing/2014/main" id="{EEAD73AC-7B8C-C74E-9ED7-F4CD78120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13413" y="5142857"/>
              <a:ext cx="348688" cy="348688"/>
            </a:xfrm>
            <a:prstGeom prst="rect">
              <a:avLst/>
            </a:prstGeom>
          </p:spPr>
        </p:pic>
      </p:grpSp>
      <p:grpSp>
        <p:nvGrpSpPr>
          <p:cNvPr id="77" name="그룹 1015">
            <a:extLst>
              <a:ext uri="{FF2B5EF4-FFF2-40B4-BE49-F238E27FC236}">
                <a16:creationId xmlns:a16="http://schemas.microsoft.com/office/drawing/2014/main" id="{0E8E2CFC-914D-2E46-8EDB-EBB70A0EEB67}"/>
              </a:ext>
            </a:extLst>
          </p:cNvPr>
          <p:cNvGrpSpPr>
            <a:grpSpLocks noChangeAspect="1"/>
          </p:cNvGrpSpPr>
          <p:nvPr/>
        </p:nvGrpSpPr>
        <p:grpSpPr>
          <a:xfrm>
            <a:off x="2599469" y="5468878"/>
            <a:ext cx="288000" cy="288000"/>
            <a:chOff x="2689108" y="6613772"/>
            <a:chExt cx="348688" cy="348688"/>
          </a:xfrm>
        </p:grpSpPr>
        <p:pic>
          <p:nvPicPr>
            <p:cNvPr id="78" name="Object 60">
              <a:extLst>
                <a:ext uri="{FF2B5EF4-FFF2-40B4-BE49-F238E27FC236}">
                  <a16:creationId xmlns:a16="http://schemas.microsoft.com/office/drawing/2014/main" id="{70DA21B5-7CEA-8941-BC17-349308F4F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89108" y="6613772"/>
              <a:ext cx="348688" cy="348688"/>
            </a:xfrm>
            <a:prstGeom prst="rect">
              <a:avLst/>
            </a:prstGeom>
          </p:spPr>
        </p:pic>
      </p:grpSp>
      <p:sp>
        <p:nvSpPr>
          <p:cNvPr id="80" name="Object 94">
            <a:extLst>
              <a:ext uri="{FF2B5EF4-FFF2-40B4-BE49-F238E27FC236}">
                <a16:creationId xmlns:a16="http://schemas.microsoft.com/office/drawing/2014/main" id="{E7BDCDA4-DCD2-6A46-9023-159EE84A59DB}"/>
              </a:ext>
            </a:extLst>
          </p:cNvPr>
          <p:cNvSpPr txBox="1"/>
          <p:nvPr/>
        </p:nvSpPr>
        <p:spPr>
          <a:xfrm>
            <a:off x="3132267" y="6552643"/>
            <a:ext cx="423672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다시 </a:t>
            </a:r>
            <a:r>
              <a:rPr lang="en-US" sz="2600" b="1" kern="0" spc="-200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알람</a:t>
            </a:r>
            <a:endParaRPr lang="en-US" dirty="0">
              <a:latin typeface="Hakgyoansim Wooju R" panose="02000503000000000000" pitchFamily="2" charset="-127"/>
              <a:ea typeface="Hakgyoansim Wooju R" panose="02000503000000000000" pitchFamily="2" charset="-127"/>
            </a:endParaRPr>
          </a:p>
        </p:txBody>
      </p:sp>
      <p:sp>
        <p:nvSpPr>
          <p:cNvPr id="81" name="Object 94">
            <a:extLst>
              <a:ext uri="{FF2B5EF4-FFF2-40B4-BE49-F238E27FC236}">
                <a16:creationId xmlns:a16="http://schemas.microsoft.com/office/drawing/2014/main" id="{1DA6B47E-A745-9C41-82EF-D04EBE137E27}"/>
              </a:ext>
            </a:extLst>
          </p:cNvPr>
          <p:cNvSpPr txBox="1"/>
          <p:nvPr/>
        </p:nvSpPr>
        <p:spPr>
          <a:xfrm>
            <a:off x="3007123" y="7581900"/>
            <a:ext cx="2578563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00" b="1" kern="0" spc="-200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</a:rPr>
              <a:t>알람</a:t>
            </a:r>
            <a:r>
              <a:rPr lang="ko-KR" alt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</a:rPr>
              <a:t> 내용 </a:t>
            </a:r>
            <a:r>
              <a:rPr lang="en-US" altLang="ko-KR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</a:rPr>
              <a:t>DB</a:t>
            </a:r>
            <a:r>
              <a:rPr lang="ko-KR" alt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</a:rPr>
              <a:t>에 저장</a:t>
            </a:r>
            <a:endParaRPr lang="en-US" altLang="ko-KR" sz="2600" b="1" kern="0" spc="-200" dirty="0">
              <a:solidFill>
                <a:srgbClr val="34241A"/>
              </a:solidFill>
              <a:latin typeface="Hakgyoansim Wooju R" panose="02000503000000000000" pitchFamily="2" charset="-127"/>
              <a:ea typeface="Hakgyoansim Wooju R" panose="02000503000000000000" pitchFamily="2" charset="-127"/>
            </a:endParaRPr>
          </a:p>
        </p:txBody>
      </p:sp>
      <p:grpSp>
        <p:nvGrpSpPr>
          <p:cNvPr id="83" name="그룹 1015">
            <a:extLst>
              <a:ext uri="{FF2B5EF4-FFF2-40B4-BE49-F238E27FC236}">
                <a16:creationId xmlns:a16="http://schemas.microsoft.com/office/drawing/2014/main" id="{9938CBE3-1F80-5C44-BEE8-896B8CF22DC9}"/>
              </a:ext>
            </a:extLst>
          </p:cNvPr>
          <p:cNvGrpSpPr>
            <a:grpSpLocks noChangeAspect="1"/>
          </p:cNvGrpSpPr>
          <p:nvPr/>
        </p:nvGrpSpPr>
        <p:grpSpPr>
          <a:xfrm>
            <a:off x="2599469" y="4896432"/>
            <a:ext cx="288000" cy="288000"/>
            <a:chOff x="2689108" y="6613772"/>
            <a:chExt cx="348688" cy="348688"/>
          </a:xfrm>
        </p:grpSpPr>
        <p:pic>
          <p:nvPicPr>
            <p:cNvPr id="84" name="Object 60">
              <a:extLst>
                <a:ext uri="{FF2B5EF4-FFF2-40B4-BE49-F238E27FC236}">
                  <a16:creationId xmlns:a16="http://schemas.microsoft.com/office/drawing/2014/main" id="{03372DDC-294C-7241-8FDF-472702956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89108" y="6613772"/>
              <a:ext cx="348688" cy="348688"/>
            </a:xfrm>
            <a:prstGeom prst="rect">
              <a:avLst/>
            </a:prstGeom>
          </p:spPr>
        </p:pic>
      </p:grpSp>
      <p:grpSp>
        <p:nvGrpSpPr>
          <p:cNvPr id="86" name="그룹 1015">
            <a:extLst>
              <a:ext uri="{FF2B5EF4-FFF2-40B4-BE49-F238E27FC236}">
                <a16:creationId xmlns:a16="http://schemas.microsoft.com/office/drawing/2014/main" id="{67C32C51-5451-E14A-B2B3-E78E125054AE}"/>
              </a:ext>
            </a:extLst>
          </p:cNvPr>
          <p:cNvGrpSpPr>
            <a:grpSpLocks noChangeAspect="1"/>
          </p:cNvGrpSpPr>
          <p:nvPr/>
        </p:nvGrpSpPr>
        <p:grpSpPr>
          <a:xfrm>
            <a:off x="2599469" y="6041324"/>
            <a:ext cx="288000" cy="288000"/>
            <a:chOff x="2689108" y="6613772"/>
            <a:chExt cx="348688" cy="348688"/>
          </a:xfrm>
        </p:grpSpPr>
        <p:pic>
          <p:nvPicPr>
            <p:cNvPr id="87" name="Object 60">
              <a:extLst>
                <a:ext uri="{FF2B5EF4-FFF2-40B4-BE49-F238E27FC236}">
                  <a16:creationId xmlns:a16="http://schemas.microsoft.com/office/drawing/2014/main" id="{8B11A087-0814-FC48-9F41-B28A9FDFD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89108" y="6613772"/>
              <a:ext cx="348688" cy="348688"/>
            </a:xfrm>
            <a:prstGeom prst="rect">
              <a:avLst/>
            </a:prstGeom>
          </p:spPr>
        </p:pic>
      </p:grpSp>
      <p:grpSp>
        <p:nvGrpSpPr>
          <p:cNvPr id="89" name="그룹 1012">
            <a:extLst>
              <a:ext uri="{FF2B5EF4-FFF2-40B4-BE49-F238E27FC236}">
                <a16:creationId xmlns:a16="http://schemas.microsoft.com/office/drawing/2014/main" id="{D2BFE21C-44D3-CA44-97C6-B6BD457BD2D5}"/>
              </a:ext>
            </a:extLst>
          </p:cNvPr>
          <p:cNvGrpSpPr/>
          <p:nvPr/>
        </p:nvGrpSpPr>
        <p:grpSpPr>
          <a:xfrm>
            <a:off x="11936297" y="7353300"/>
            <a:ext cx="4178657" cy="50000"/>
            <a:chOff x="11910224" y="6190568"/>
            <a:chExt cx="4178657" cy="50000"/>
          </a:xfrm>
        </p:grpSpPr>
        <p:pic>
          <p:nvPicPr>
            <p:cNvPr id="90" name="Object 49">
              <a:extLst>
                <a:ext uri="{FF2B5EF4-FFF2-40B4-BE49-F238E27FC236}">
                  <a16:creationId xmlns:a16="http://schemas.microsoft.com/office/drawing/2014/main" id="{6B27A744-FFE9-5D49-AF8F-E2B93587A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10224" y="6190568"/>
              <a:ext cx="4178657" cy="50000"/>
            </a:xfrm>
            <a:prstGeom prst="rect">
              <a:avLst/>
            </a:prstGeom>
          </p:spPr>
        </p:pic>
      </p:grpSp>
      <p:sp>
        <p:nvSpPr>
          <p:cNvPr id="92" name="Object 94">
            <a:extLst>
              <a:ext uri="{FF2B5EF4-FFF2-40B4-BE49-F238E27FC236}">
                <a16:creationId xmlns:a16="http://schemas.microsoft.com/office/drawing/2014/main" id="{96A0CC4F-B65F-0B4D-921D-9CB25FA37EA4}"/>
              </a:ext>
            </a:extLst>
          </p:cNvPr>
          <p:cNvSpPr txBox="1"/>
          <p:nvPr/>
        </p:nvSpPr>
        <p:spPr>
          <a:xfrm>
            <a:off x="12890037" y="7581900"/>
            <a:ext cx="2578563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</a:rPr>
              <a:t>해당 내용 </a:t>
            </a:r>
            <a:r>
              <a:rPr lang="en-US" altLang="ko-KR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</a:rPr>
              <a:t>DB</a:t>
            </a:r>
            <a:r>
              <a:rPr lang="ko-KR" alt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</a:rPr>
              <a:t>에 저장</a:t>
            </a:r>
            <a:endParaRPr lang="en-US" altLang="ko-KR" sz="2600" b="1" kern="0" spc="-200" dirty="0">
              <a:solidFill>
                <a:srgbClr val="34241A"/>
              </a:solidFill>
              <a:latin typeface="Hakgyoansim Wooju R" panose="02000503000000000000" pitchFamily="2" charset="-127"/>
              <a:ea typeface="Hakgyoansim Wooju R" panose="02000503000000000000" pitchFamily="2" charset="-127"/>
            </a:endParaRPr>
          </a:p>
        </p:txBody>
      </p:sp>
      <p:sp>
        <p:nvSpPr>
          <p:cNvPr id="97" name="Object 15">
            <a:extLst>
              <a:ext uri="{FF2B5EF4-FFF2-40B4-BE49-F238E27FC236}">
                <a16:creationId xmlns:a16="http://schemas.microsoft.com/office/drawing/2014/main" id="{BF375249-6D75-DF4A-A51F-2CCF5FBEFC91}"/>
              </a:ext>
            </a:extLst>
          </p:cNvPr>
          <p:cNvSpPr txBox="1"/>
          <p:nvPr/>
        </p:nvSpPr>
        <p:spPr>
          <a:xfrm rot="-120000">
            <a:off x="2098182" y="1246620"/>
            <a:ext cx="1464139" cy="10176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800" b="1" kern="0" spc="500" dirty="0">
                <a:solidFill>
                  <a:srgbClr val="34241A"/>
                </a:solidFill>
                <a:latin typeface="Nanum BaReunHiPi" pitchFamily="34" charset="0"/>
                <a:cs typeface="Nanum BaReunHiPi" pitchFamily="34" charset="0"/>
              </a:rPr>
              <a:t>03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A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0013" y="1185182"/>
            <a:ext cx="17306384" cy="8587287"/>
            <a:chOff x="520013" y="1185182"/>
            <a:chExt cx="17306384" cy="85872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013" y="1185182"/>
              <a:ext cx="17306384" cy="85872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7763" y="457143"/>
            <a:ext cx="12850188" cy="1599110"/>
            <a:chOff x="2717763" y="457143"/>
            <a:chExt cx="12850188" cy="1599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7763" y="457143"/>
              <a:ext cx="12850188" cy="159911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17143" y="636382"/>
            <a:ext cx="17051429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b="1" kern="0" spc="-600" dirty="0">
                <a:solidFill>
                  <a:srgbClr val="FDFBF6"/>
                </a:solidFill>
                <a:latin typeface="NIXGONFONTS-L V2.0" panose="020B0600000101010101" pitchFamily="34" charset="-127"/>
                <a:ea typeface="NIXGONFONTS-L V2.0" panose="020B0600000101010101" pitchFamily="34" charset="-127"/>
                <a:cs typeface="NIXGONFONTS-L V2.0" pitchFamily="34" charset="0"/>
              </a:rPr>
              <a:t>구현 방식</a:t>
            </a:r>
            <a:endParaRPr kumimoji="0" lang="en-US" sz="18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IXGONFONTS-L V2.0" panose="020B0600000101010101" pitchFamily="34" charset="-127"/>
              <a:ea typeface="NIXGONFONTS-L V2.0" panose="020B0600000101010101" pitchFamily="34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4422772" y="-374069"/>
            <a:ext cx="2677441" cy="2677441"/>
            <a:chOff x="14422772" y="-374069"/>
            <a:chExt cx="2677441" cy="26774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440000">
              <a:off x="14422772" y="-374069"/>
              <a:ext cx="2677441" cy="26774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5814" y="958301"/>
            <a:ext cx="2316113" cy="1324183"/>
            <a:chOff x="1655814" y="958301"/>
            <a:chExt cx="2316113" cy="13241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40000">
              <a:off x="1655814" y="958301"/>
              <a:ext cx="2316113" cy="13241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41049" y="3025964"/>
            <a:ext cx="4727835" cy="5320336"/>
            <a:chOff x="2151140" y="4241282"/>
            <a:chExt cx="4225659" cy="45453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1140" y="4241282"/>
              <a:ext cx="4225659" cy="4545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58169" y="2577559"/>
            <a:ext cx="3335925" cy="887743"/>
            <a:chOff x="2583732" y="3797410"/>
            <a:chExt cx="3335925" cy="8877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3732" y="3797410"/>
              <a:ext cx="3335925" cy="887743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168717" y="2705100"/>
            <a:ext cx="385108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</a:rPr>
              <a:t>Layout</a:t>
            </a:r>
          </a:p>
        </p:txBody>
      </p:sp>
      <p:grpSp>
        <p:nvGrpSpPr>
          <p:cNvPr id="1008" name="그룹 1008"/>
          <p:cNvGrpSpPr/>
          <p:nvPr/>
        </p:nvGrpSpPr>
        <p:grpSpPr>
          <a:xfrm>
            <a:off x="6738194" y="3025964"/>
            <a:ext cx="4727835" cy="5320336"/>
            <a:chOff x="7030027" y="4000000"/>
            <a:chExt cx="4225659" cy="478666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30027" y="4000000"/>
              <a:ext cx="4225659" cy="47866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88756" y="2577559"/>
            <a:ext cx="3335925" cy="887743"/>
            <a:chOff x="7462619" y="3797410"/>
            <a:chExt cx="3335925" cy="8877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62619" y="3797410"/>
              <a:ext cx="3335925" cy="887743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086600" y="2705100"/>
            <a:ext cx="385108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b="1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Activity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kgyoansim Wooju R" panose="02000503000000000000" pitchFamily="2" charset="-127"/>
              <a:ea typeface="Hakgyoansim Wooju R" panose="02000503000000000000" pitchFamily="2" charset="-127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97480" y="3702967"/>
            <a:ext cx="423672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1" i="0" u="none" strike="noStrike" kern="0" cap="none" spc="-200" normalizeH="0" baseline="0" noProof="0" dirty="0">
                <a:ln>
                  <a:noFill/>
                </a:ln>
                <a:solidFill>
                  <a:srgbClr val="34241A"/>
                </a:solidFill>
                <a:effectLst/>
                <a:uLnTx/>
                <a:uFillTx/>
                <a:latin typeface="Hakgyoansim Wooju R" panose="02000503000000000000" pitchFamily="2" charset="-127"/>
                <a:ea typeface="Hakgyoansim Wooju R" panose="02000503000000000000" pitchFamily="2" charset="-127"/>
              </a:rPr>
              <a:t>메인 </a:t>
            </a:r>
            <a:r>
              <a:rPr lang="ko-KR" alt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</a:rPr>
              <a:t>화면</a:t>
            </a:r>
            <a:r>
              <a:rPr lang="en-US" altLang="ko-KR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</a:rPr>
              <a:t>(</a:t>
            </a:r>
            <a:r>
              <a:rPr lang="ko-KR" alt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</a:rPr>
              <a:t>액티비티</a:t>
            </a:r>
            <a:r>
              <a:rPr lang="en-US" altLang="ko-KR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</a:rPr>
              <a:t>)</a:t>
            </a:r>
            <a:r>
              <a:rPr kumimoji="0" lang="ko-KR" altLang="en-US" sz="2600" b="1" i="0" u="none" strike="noStrike" kern="0" cap="none" spc="-200" normalizeH="0" baseline="0" noProof="0" dirty="0">
                <a:ln>
                  <a:noFill/>
                </a:ln>
                <a:solidFill>
                  <a:srgbClr val="34241A"/>
                </a:solidFill>
                <a:effectLst/>
                <a:uLnTx/>
                <a:uFillTx/>
                <a:latin typeface="Hakgyoansim Wooju R" panose="02000503000000000000" pitchFamily="2" charset="-127"/>
                <a:ea typeface="Hakgyoansim Wooju R" panose="02000503000000000000" pitchFamily="2" charset="-127"/>
              </a:rPr>
              <a:t>의 </a:t>
            </a:r>
            <a:r>
              <a:rPr lang="ko-KR" alt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</a:rPr>
              <a:t>레이아웃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kgyoansim Wooju R" panose="02000503000000000000" pitchFamily="2" charset="-127"/>
              <a:ea typeface="Hakgyoansim Wooju R" panose="02000503000000000000" pitchFamily="2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97480" y="4375921"/>
            <a:ext cx="423672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1" i="0" u="none" strike="noStrike" kern="0" cap="none" spc="-200" normalizeH="0" baseline="0" noProof="0" dirty="0">
                <a:ln>
                  <a:noFill/>
                </a:ln>
                <a:solidFill>
                  <a:srgbClr val="34241A"/>
                </a:solidFill>
                <a:effectLst/>
                <a:uLnTx/>
                <a:uFillTx/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알람 목록 표시하는</a:t>
            </a:r>
            <a:r>
              <a:rPr lang="en-US" altLang="ko-KR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Fragment</a:t>
            </a:r>
            <a:r>
              <a:rPr kumimoji="0" lang="ko-KR" altLang="en-US" sz="2600" b="1" i="0" u="none" strike="noStrike" kern="0" cap="none" spc="-200" normalizeH="0" baseline="0" noProof="0" dirty="0">
                <a:ln>
                  <a:noFill/>
                </a:ln>
                <a:solidFill>
                  <a:srgbClr val="34241A"/>
                </a:solidFill>
                <a:effectLst/>
                <a:uLnTx/>
                <a:uFillTx/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kgyoansim Wooju R" panose="02000503000000000000" pitchFamily="2" charset="-127"/>
              <a:ea typeface="Hakgyoansim Wooju R" panose="02000503000000000000" pitchFamily="2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11655165" y="3025964"/>
            <a:ext cx="4727835" cy="5320336"/>
            <a:chOff x="11908915" y="4241282"/>
            <a:chExt cx="4225659" cy="454538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08915" y="4241282"/>
              <a:ext cx="4225659" cy="454538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61275" y="2577559"/>
            <a:ext cx="3335925" cy="887743"/>
            <a:chOff x="12341507" y="3797410"/>
            <a:chExt cx="3335925" cy="88774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41507" y="3797410"/>
              <a:ext cx="3335925" cy="887743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1887200" y="2705100"/>
            <a:ext cx="426321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4241A"/>
                </a:solidFill>
                <a:effectLst/>
                <a:uLnTx/>
                <a:uFillTx/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Fragment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kgyoansim Wooju R" panose="02000503000000000000" pitchFamily="2" charset="-127"/>
              <a:ea typeface="Hakgyoansim Wooju R" panose="02000503000000000000" pitchFamily="2" charset="-127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835780" y="3804107"/>
            <a:ext cx="2682928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kern="0" spc="-200">
                <a:solidFill>
                  <a:srgbClr val="34241A"/>
                </a:solidFill>
                <a:latin typeface="Hakgyoansim Wooju R" pitchFamily="34" charset="0"/>
              </a:defRPr>
            </a:lvl1pPr>
          </a:lstStyle>
          <a:p>
            <a:r>
              <a:rPr lang="ko-KR" altLang="en-US" dirty="0">
                <a:latin typeface="Hakgyoansim Wooju R" panose="02000503000000000000" pitchFamily="2" charset="-127"/>
                <a:ea typeface="Hakgyoansim Wooju R" panose="02000503000000000000" pitchFamily="2" charset="-127"/>
              </a:rPr>
              <a:t>알람 목록을 표시하고 </a:t>
            </a:r>
            <a:endParaRPr lang="en-US" altLang="ko-KR" dirty="0">
              <a:latin typeface="Hakgyoansim Wooju R" panose="02000503000000000000" pitchFamily="2" charset="-127"/>
              <a:ea typeface="Hakgyoansim Wooju R" panose="02000503000000000000" pitchFamily="2" charset="-127"/>
            </a:endParaRPr>
          </a:p>
          <a:p>
            <a:r>
              <a:rPr lang="ko-KR" altLang="en-US" dirty="0">
                <a:latin typeface="Hakgyoansim Wooju R" panose="02000503000000000000" pitchFamily="2" charset="-127"/>
                <a:ea typeface="Hakgyoansim Wooju R" panose="02000503000000000000" pitchFamily="2" charset="-127"/>
              </a:rPr>
              <a:t>관리하는 클래스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2835780" y="5103882"/>
            <a:ext cx="423672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kern="0" spc="-200">
                <a:solidFill>
                  <a:srgbClr val="34241A"/>
                </a:solidFill>
                <a:latin typeface="Hakgyoansim Wooju R" pitchFamily="34" charset="0"/>
              </a:defRPr>
            </a:lvl1pPr>
          </a:lstStyle>
          <a:p>
            <a:r>
              <a:rPr lang="ko-KR" altLang="en-US" dirty="0" err="1">
                <a:latin typeface="Hakgyoansim Wooju R" panose="02000503000000000000" pitchFamily="2" charset="-127"/>
                <a:ea typeface="Hakgyoansim Wooju R" panose="02000503000000000000" pitchFamily="2" charset="-127"/>
              </a:rPr>
              <a:t>알람</a:t>
            </a:r>
            <a:r>
              <a:rPr lang="ko-KR" altLang="en-US" dirty="0">
                <a:latin typeface="Hakgyoansim Wooju R" panose="02000503000000000000" pitchFamily="2" charset="-127"/>
                <a:ea typeface="Hakgyoansim Wooju R" panose="02000503000000000000" pitchFamily="2" charset="-127"/>
              </a:rPr>
              <a:t> 설정을 위한 클래스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7848600" y="3771075"/>
            <a:ext cx="4236720" cy="16927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</a:rPr>
              <a:t>앱의 메인 화면을 담당</a:t>
            </a:r>
            <a:endParaRPr lang="en-US" altLang="ko-KR" sz="2600" b="1" kern="0" spc="-200" dirty="0">
              <a:solidFill>
                <a:srgbClr val="34241A"/>
              </a:solidFill>
              <a:latin typeface="Hakgyoansim Wooju R" panose="02000503000000000000" pitchFamily="2" charset="-127"/>
              <a:ea typeface="Hakgyoansim Wooju R" panose="02000503000000000000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600" b="1" kern="0" spc="-200" dirty="0">
              <a:solidFill>
                <a:srgbClr val="34241A"/>
              </a:solidFill>
              <a:latin typeface="Hakgyoansim Wooju R" panose="02000503000000000000" pitchFamily="2" charset="-127"/>
              <a:ea typeface="Hakgyoansim Wooju R" panose="02000503000000000000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</a:rPr>
              <a:t>알람 목록 </a:t>
            </a:r>
            <a:r>
              <a:rPr lang="en-US" altLang="ko-KR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</a:rPr>
              <a:t>Fragment</a:t>
            </a:r>
            <a:r>
              <a:rPr lang="ko-KR" alt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</a:rPr>
              <a:t>와 다른 </a:t>
            </a:r>
            <a:r>
              <a:rPr lang="en-US" altLang="ko-KR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</a:rPr>
              <a:t>Fragment</a:t>
            </a:r>
            <a:r>
              <a:rPr lang="ko-KR" alt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</a:rPr>
              <a:t>들과 상호작용</a:t>
            </a:r>
            <a:endParaRPr lang="en-US" altLang="ko-KR" sz="2600" b="1" kern="0" spc="-200" dirty="0">
              <a:solidFill>
                <a:srgbClr val="34241A"/>
              </a:solidFill>
              <a:latin typeface="Hakgyoansim Wooju R" panose="02000503000000000000" pitchFamily="2" charset="-127"/>
              <a:ea typeface="Hakgyoansim Wooju R" panose="02000503000000000000" pitchFamily="2" charset="-127"/>
            </a:endParaRPr>
          </a:p>
        </p:txBody>
      </p:sp>
      <p:grpSp>
        <p:nvGrpSpPr>
          <p:cNvPr id="1013" name="그룹 1013"/>
          <p:cNvGrpSpPr/>
          <p:nvPr/>
        </p:nvGrpSpPr>
        <p:grpSpPr>
          <a:xfrm>
            <a:off x="16434310" y="5543669"/>
            <a:ext cx="1795915" cy="4644927"/>
            <a:chOff x="16434310" y="5543669"/>
            <a:chExt cx="1795915" cy="464492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34310" y="5543669"/>
              <a:ext cx="1795915" cy="464492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044363" y="8085622"/>
            <a:ext cx="1266137" cy="2057078"/>
            <a:chOff x="15044363" y="8085622"/>
            <a:chExt cx="1266137" cy="205707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044363" y="8085622"/>
              <a:ext cx="1266137" cy="2057078"/>
            </a:xfrm>
            <a:prstGeom prst="rect">
              <a:avLst/>
            </a:prstGeom>
          </p:spPr>
        </p:pic>
      </p:grpSp>
      <p:sp>
        <p:nvSpPr>
          <p:cNvPr id="93" name="Object 93"/>
          <p:cNvSpPr txBox="1"/>
          <p:nvPr/>
        </p:nvSpPr>
        <p:spPr>
          <a:xfrm>
            <a:off x="2697480" y="5084989"/>
            <a:ext cx="423672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</a:rPr>
              <a:t>알람 설정을 위한 </a:t>
            </a:r>
            <a:r>
              <a:rPr lang="en-US" altLang="ko-KR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</a:rPr>
              <a:t>Fragment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kgyoansim Wooju R" panose="02000503000000000000" pitchFamily="2" charset="-127"/>
              <a:ea typeface="Hakgyoansim Wooju R" panose="02000503000000000000" pitchFamily="2" charset="-127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2697480" y="5794057"/>
            <a:ext cx="423672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</a:rPr>
              <a:t>알림 해제 위한 </a:t>
            </a:r>
            <a:r>
              <a:rPr lang="en-US" altLang="ko-KR" sz="26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</a:rPr>
              <a:t>Fragment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kgyoansim Wooju R" panose="02000503000000000000" pitchFamily="2" charset="-127"/>
              <a:ea typeface="Hakgyoansim Wooju R" panose="02000503000000000000" pitchFamily="2" charset="-127"/>
            </a:endParaRPr>
          </a:p>
        </p:txBody>
      </p:sp>
      <p:sp>
        <p:nvSpPr>
          <p:cNvPr id="97" name="Object 15">
            <a:extLst>
              <a:ext uri="{FF2B5EF4-FFF2-40B4-BE49-F238E27FC236}">
                <a16:creationId xmlns:a16="http://schemas.microsoft.com/office/drawing/2014/main" id="{BF375249-6D75-DF4A-A51F-2CCF5FBEFC91}"/>
              </a:ext>
            </a:extLst>
          </p:cNvPr>
          <p:cNvSpPr txBox="1"/>
          <p:nvPr/>
        </p:nvSpPr>
        <p:spPr>
          <a:xfrm rot="-120000">
            <a:off x="2098182" y="1206359"/>
            <a:ext cx="1464139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0" cap="none" spc="500" normalizeH="0" baseline="0" noProof="0" dirty="0">
                <a:ln>
                  <a:noFill/>
                </a:ln>
                <a:solidFill>
                  <a:srgbClr val="34241A"/>
                </a:solidFill>
                <a:effectLst/>
                <a:uLnTx/>
                <a:uFillTx/>
                <a:latin typeface="Nanum BaReunHiPi" pitchFamily="34" charset="0"/>
                <a:ea typeface="+mn-ea"/>
                <a:cs typeface="Nanum BaReunHiPi" pitchFamily="34" charset="0"/>
              </a:rPr>
              <a:t>0</a:t>
            </a:r>
            <a:r>
              <a:rPr kumimoji="0" lang="en-US" altLang="ko-KR" sz="3800" b="1" i="0" u="none" strike="noStrike" kern="0" cap="none" spc="500" normalizeH="0" baseline="0" noProof="0" dirty="0">
                <a:ln>
                  <a:noFill/>
                </a:ln>
                <a:solidFill>
                  <a:srgbClr val="34241A"/>
                </a:solidFill>
                <a:effectLst/>
                <a:uLnTx/>
                <a:uFillTx/>
                <a:latin typeface="Nanum BaReunHiPi" pitchFamily="34" charset="0"/>
                <a:ea typeface="+mn-ea"/>
                <a:cs typeface="Nanum BaReunHiPi" pitchFamily="34" charset="0"/>
              </a:rPr>
              <a:t>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Object 52">
            <a:extLst>
              <a:ext uri="{FF2B5EF4-FFF2-40B4-BE49-F238E27FC236}">
                <a16:creationId xmlns:a16="http://schemas.microsoft.com/office/drawing/2014/main" id="{C5793707-946A-2E6B-4324-D7C2CA635ECB}"/>
              </a:ext>
            </a:extLst>
          </p:cNvPr>
          <p:cNvSpPr txBox="1"/>
          <p:nvPr/>
        </p:nvSpPr>
        <p:spPr>
          <a:xfrm>
            <a:off x="12835780" y="6003548"/>
            <a:ext cx="5223620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kern="0" spc="-200">
                <a:solidFill>
                  <a:srgbClr val="34241A"/>
                </a:solidFill>
                <a:latin typeface="Hakgyoansim Wooju R" pitchFamily="34" charset="0"/>
              </a:defRPr>
            </a:lvl1pPr>
          </a:lstStyle>
          <a:p>
            <a:r>
              <a:rPr lang="ko-KR" altLang="en-US" dirty="0" err="1">
                <a:latin typeface="Hakgyoansim Wooju R" panose="02000503000000000000" pitchFamily="2" charset="-127"/>
                <a:ea typeface="Hakgyoansim Wooju R" panose="02000503000000000000" pitchFamily="2" charset="-127"/>
              </a:rPr>
              <a:t>알람</a:t>
            </a:r>
            <a:r>
              <a:rPr lang="ko-KR" altLang="en-US" dirty="0">
                <a:latin typeface="Hakgyoansim Wooju R" panose="02000503000000000000" pitchFamily="2" charset="-127"/>
                <a:ea typeface="Hakgyoansim Wooju R" panose="02000503000000000000" pitchFamily="2" charset="-127"/>
              </a:rPr>
              <a:t> 해제 화면을 </a:t>
            </a:r>
            <a:endParaRPr lang="en-US" altLang="ko-KR" dirty="0">
              <a:latin typeface="Hakgyoansim Wooju R" panose="02000503000000000000" pitchFamily="2" charset="-127"/>
              <a:ea typeface="Hakgyoansim Wooju R" panose="02000503000000000000" pitchFamily="2" charset="-127"/>
            </a:endParaRPr>
          </a:p>
          <a:p>
            <a:r>
              <a:rPr lang="ko-KR" altLang="en-US" dirty="0">
                <a:latin typeface="Hakgyoansim Wooju R" panose="02000503000000000000" pitchFamily="2" charset="-127"/>
                <a:ea typeface="Hakgyoansim Wooju R" panose="02000503000000000000" pitchFamily="2" charset="-127"/>
              </a:rPr>
              <a:t>담당하는 클래스</a:t>
            </a:r>
          </a:p>
        </p:txBody>
      </p:sp>
      <p:grpSp>
        <p:nvGrpSpPr>
          <p:cNvPr id="39" name="그룹 1024">
            <a:extLst>
              <a:ext uri="{FF2B5EF4-FFF2-40B4-BE49-F238E27FC236}">
                <a16:creationId xmlns:a16="http://schemas.microsoft.com/office/drawing/2014/main" id="{08C38F14-F95E-684B-84F8-8769C87C810F}"/>
              </a:ext>
            </a:extLst>
          </p:cNvPr>
          <p:cNvGrpSpPr>
            <a:grpSpLocks noChangeAspect="1"/>
          </p:cNvGrpSpPr>
          <p:nvPr/>
        </p:nvGrpSpPr>
        <p:grpSpPr>
          <a:xfrm>
            <a:off x="7368987" y="3863033"/>
            <a:ext cx="288000" cy="288000"/>
            <a:chOff x="7513413" y="5142857"/>
            <a:chExt cx="348688" cy="348688"/>
          </a:xfrm>
        </p:grpSpPr>
        <p:pic>
          <p:nvPicPr>
            <p:cNvPr id="40" name="Object 87">
              <a:extLst>
                <a:ext uri="{FF2B5EF4-FFF2-40B4-BE49-F238E27FC236}">
                  <a16:creationId xmlns:a16="http://schemas.microsoft.com/office/drawing/2014/main" id="{F658B309-A648-4D4B-9EF8-9A7AC2411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13413" y="5142857"/>
              <a:ext cx="348688" cy="348688"/>
            </a:xfrm>
            <a:prstGeom prst="rect">
              <a:avLst/>
            </a:prstGeom>
          </p:spPr>
        </p:pic>
      </p:grpSp>
      <p:grpSp>
        <p:nvGrpSpPr>
          <p:cNvPr id="42" name="그룹 1024">
            <a:extLst>
              <a:ext uri="{FF2B5EF4-FFF2-40B4-BE49-F238E27FC236}">
                <a16:creationId xmlns:a16="http://schemas.microsoft.com/office/drawing/2014/main" id="{76447E5A-4643-4343-AC54-D526FA2618F8}"/>
              </a:ext>
            </a:extLst>
          </p:cNvPr>
          <p:cNvGrpSpPr>
            <a:grpSpLocks noChangeAspect="1"/>
          </p:cNvGrpSpPr>
          <p:nvPr/>
        </p:nvGrpSpPr>
        <p:grpSpPr>
          <a:xfrm>
            <a:off x="7368987" y="4658578"/>
            <a:ext cx="288000" cy="288000"/>
            <a:chOff x="7513413" y="5142857"/>
            <a:chExt cx="348688" cy="348688"/>
          </a:xfrm>
        </p:grpSpPr>
        <p:pic>
          <p:nvPicPr>
            <p:cNvPr id="43" name="Object 87">
              <a:extLst>
                <a:ext uri="{FF2B5EF4-FFF2-40B4-BE49-F238E27FC236}">
                  <a16:creationId xmlns:a16="http://schemas.microsoft.com/office/drawing/2014/main" id="{9F81E930-BD08-CE48-B534-8DE4DA862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13413" y="5142857"/>
              <a:ext cx="348688" cy="348688"/>
            </a:xfrm>
            <a:prstGeom prst="rect">
              <a:avLst/>
            </a:prstGeom>
          </p:spPr>
        </p:pic>
      </p:grpSp>
      <p:grpSp>
        <p:nvGrpSpPr>
          <p:cNvPr id="59" name="그룹 1024">
            <a:extLst>
              <a:ext uri="{FF2B5EF4-FFF2-40B4-BE49-F238E27FC236}">
                <a16:creationId xmlns:a16="http://schemas.microsoft.com/office/drawing/2014/main" id="{EF98DBC3-19B9-0D45-B8BE-1AC9266103E1}"/>
              </a:ext>
            </a:extLst>
          </p:cNvPr>
          <p:cNvGrpSpPr>
            <a:grpSpLocks noChangeAspect="1"/>
          </p:cNvGrpSpPr>
          <p:nvPr/>
        </p:nvGrpSpPr>
        <p:grpSpPr>
          <a:xfrm>
            <a:off x="2133600" y="3751540"/>
            <a:ext cx="288000" cy="288000"/>
            <a:chOff x="7513413" y="5142857"/>
            <a:chExt cx="348688" cy="348688"/>
          </a:xfrm>
        </p:grpSpPr>
        <p:pic>
          <p:nvPicPr>
            <p:cNvPr id="60" name="Object 87">
              <a:extLst>
                <a:ext uri="{FF2B5EF4-FFF2-40B4-BE49-F238E27FC236}">
                  <a16:creationId xmlns:a16="http://schemas.microsoft.com/office/drawing/2014/main" id="{1FB3864E-8BD2-1E4F-BE92-3F76588F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13413" y="5142857"/>
              <a:ext cx="348688" cy="348688"/>
            </a:xfrm>
            <a:prstGeom prst="rect">
              <a:avLst/>
            </a:prstGeom>
          </p:spPr>
        </p:pic>
      </p:grpSp>
      <p:grpSp>
        <p:nvGrpSpPr>
          <p:cNvPr id="61" name="그룹 1024">
            <a:extLst>
              <a:ext uri="{FF2B5EF4-FFF2-40B4-BE49-F238E27FC236}">
                <a16:creationId xmlns:a16="http://schemas.microsoft.com/office/drawing/2014/main" id="{FB0AD459-358C-8B40-8D82-3B9EF5437068}"/>
              </a:ext>
            </a:extLst>
          </p:cNvPr>
          <p:cNvGrpSpPr>
            <a:grpSpLocks noChangeAspect="1"/>
          </p:cNvGrpSpPr>
          <p:nvPr/>
        </p:nvGrpSpPr>
        <p:grpSpPr>
          <a:xfrm>
            <a:off x="2133600" y="4457700"/>
            <a:ext cx="288000" cy="288000"/>
            <a:chOff x="7513413" y="5142857"/>
            <a:chExt cx="348688" cy="348688"/>
          </a:xfrm>
        </p:grpSpPr>
        <p:pic>
          <p:nvPicPr>
            <p:cNvPr id="62" name="Object 87">
              <a:extLst>
                <a:ext uri="{FF2B5EF4-FFF2-40B4-BE49-F238E27FC236}">
                  <a16:creationId xmlns:a16="http://schemas.microsoft.com/office/drawing/2014/main" id="{7223CCC4-A973-E548-8F31-1B88FA44B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13413" y="5142857"/>
              <a:ext cx="348688" cy="348688"/>
            </a:xfrm>
            <a:prstGeom prst="rect">
              <a:avLst/>
            </a:prstGeom>
          </p:spPr>
        </p:pic>
      </p:grpSp>
      <p:grpSp>
        <p:nvGrpSpPr>
          <p:cNvPr id="63" name="그룹 1015">
            <a:extLst>
              <a:ext uri="{FF2B5EF4-FFF2-40B4-BE49-F238E27FC236}">
                <a16:creationId xmlns:a16="http://schemas.microsoft.com/office/drawing/2014/main" id="{72336A94-1B14-2A46-B0F3-310E2173D713}"/>
              </a:ext>
            </a:extLst>
          </p:cNvPr>
          <p:cNvGrpSpPr>
            <a:grpSpLocks noChangeAspect="1"/>
          </p:cNvGrpSpPr>
          <p:nvPr/>
        </p:nvGrpSpPr>
        <p:grpSpPr>
          <a:xfrm>
            <a:off x="2133600" y="5861612"/>
            <a:ext cx="288000" cy="288000"/>
            <a:chOff x="2689108" y="6613772"/>
            <a:chExt cx="348688" cy="348688"/>
          </a:xfrm>
        </p:grpSpPr>
        <p:pic>
          <p:nvPicPr>
            <p:cNvPr id="64" name="Object 60">
              <a:extLst>
                <a:ext uri="{FF2B5EF4-FFF2-40B4-BE49-F238E27FC236}">
                  <a16:creationId xmlns:a16="http://schemas.microsoft.com/office/drawing/2014/main" id="{DC2C0EE6-C783-6B40-84F5-0FCAEBB58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89108" y="6613772"/>
              <a:ext cx="348688" cy="348688"/>
            </a:xfrm>
            <a:prstGeom prst="rect">
              <a:avLst/>
            </a:prstGeom>
          </p:spPr>
        </p:pic>
      </p:grpSp>
      <p:grpSp>
        <p:nvGrpSpPr>
          <p:cNvPr id="65" name="그룹 1015">
            <a:extLst>
              <a:ext uri="{FF2B5EF4-FFF2-40B4-BE49-F238E27FC236}">
                <a16:creationId xmlns:a16="http://schemas.microsoft.com/office/drawing/2014/main" id="{F075F37C-D566-694A-8B1C-F698DDDBD629}"/>
              </a:ext>
            </a:extLst>
          </p:cNvPr>
          <p:cNvGrpSpPr>
            <a:grpSpLocks noChangeAspect="1"/>
          </p:cNvGrpSpPr>
          <p:nvPr/>
        </p:nvGrpSpPr>
        <p:grpSpPr>
          <a:xfrm>
            <a:off x="2133600" y="5136766"/>
            <a:ext cx="288000" cy="288000"/>
            <a:chOff x="2689108" y="6613772"/>
            <a:chExt cx="348688" cy="348688"/>
          </a:xfrm>
        </p:grpSpPr>
        <p:pic>
          <p:nvPicPr>
            <p:cNvPr id="66" name="Object 60">
              <a:extLst>
                <a:ext uri="{FF2B5EF4-FFF2-40B4-BE49-F238E27FC236}">
                  <a16:creationId xmlns:a16="http://schemas.microsoft.com/office/drawing/2014/main" id="{83E31273-6D6E-3A4B-B2DC-1DBD7F44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89108" y="6613772"/>
              <a:ext cx="348688" cy="348688"/>
            </a:xfrm>
            <a:prstGeom prst="rect">
              <a:avLst/>
            </a:prstGeom>
          </p:spPr>
        </p:pic>
      </p:grpSp>
      <p:grpSp>
        <p:nvGrpSpPr>
          <p:cNvPr id="91" name="그룹 1024">
            <a:extLst>
              <a:ext uri="{FF2B5EF4-FFF2-40B4-BE49-F238E27FC236}">
                <a16:creationId xmlns:a16="http://schemas.microsoft.com/office/drawing/2014/main" id="{C86BC8E3-BE09-ED43-8379-F7C9820D386B}"/>
              </a:ext>
            </a:extLst>
          </p:cNvPr>
          <p:cNvGrpSpPr>
            <a:grpSpLocks noChangeAspect="1"/>
          </p:cNvGrpSpPr>
          <p:nvPr/>
        </p:nvGrpSpPr>
        <p:grpSpPr>
          <a:xfrm>
            <a:off x="12375507" y="3946056"/>
            <a:ext cx="288000" cy="288000"/>
            <a:chOff x="7513413" y="5142857"/>
            <a:chExt cx="348688" cy="348688"/>
          </a:xfrm>
        </p:grpSpPr>
        <p:pic>
          <p:nvPicPr>
            <p:cNvPr id="92" name="Object 87">
              <a:extLst>
                <a:ext uri="{FF2B5EF4-FFF2-40B4-BE49-F238E27FC236}">
                  <a16:creationId xmlns:a16="http://schemas.microsoft.com/office/drawing/2014/main" id="{0B1EDA77-6250-5E46-AB4E-1E7544B4F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13413" y="5142857"/>
              <a:ext cx="348688" cy="348688"/>
            </a:xfrm>
            <a:prstGeom prst="rect">
              <a:avLst/>
            </a:prstGeom>
          </p:spPr>
        </p:pic>
      </p:grpSp>
      <p:grpSp>
        <p:nvGrpSpPr>
          <p:cNvPr id="95" name="그룹 1024">
            <a:extLst>
              <a:ext uri="{FF2B5EF4-FFF2-40B4-BE49-F238E27FC236}">
                <a16:creationId xmlns:a16="http://schemas.microsoft.com/office/drawing/2014/main" id="{C524D7D4-8E61-814E-BF22-32E1D7E6D3A6}"/>
              </a:ext>
            </a:extLst>
          </p:cNvPr>
          <p:cNvGrpSpPr>
            <a:grpSpLocks noChangeAspect="1"/>
          </p:cNvGrpSpPr>
          <p:nvPr/>
        </p:nvGrpSpPr>
        <p:grpSpPr>
          <a:xfrm>
            <a:off x="12375507" y="5175812"/>
            <a:ext cx="288000" cy="288000"/>
            <a:chOff x="7513413" y="5142857"/>
            <a:chExt cx="348688" cy="348688"/>
          </a:xfrm>
        </p:grpSpPr>
        <p:pic>
          <p:nvPicPr>
            <p:cNvPr id="96" name="Object 87">
              <a:extLst>
                <a:ext uri="{FF2B5EF4-FFF2-40B4-BE49-F238E27FC236}">
                  <a16:creationId xmlns:a16="http://schemas.microsoft.com/office/drawing/2014/main" id="{BBA4A2DD-B49C-2743-A95A-5BBC283DE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13413" y="5142857"/>
              <a:ext cx="348688" cy="348688"/>
            </a:xfrm>
            <a:prstGeom prst="rect">
              <a:avLst/>
            </a:prstGeom>
          </p:spPr>
        </p:pic>
      </p:grpSp>
      <p:grpSp>
        <p:nvGrpSpPr>
          <p:cNvPr id="98" name="그룹 1015">
            <a:extLst>
              <a:ext uri="{FF2B5EF4-FFF2-40B4-BE49-F238E27FC236}">
                <a16:creationId xmlns:a16="http://schemas.microsoft.com/office/drawing/2014/main" id="{AEB59B61-8076-B140-95CF-8A5F1FBD31B6}"/>
              </a:ext>
            </a:extLst>
          </p:cNvPr>
          <p:cNvGrpSpPr>
            <a:grpSpLocks noChangeAspect="1"/>
          </p:cNvGrpSpPr>
          <p:nvPr/>
        </p:nvGrpSpPr>
        <p:grpSpPr>
          <a:xfrm>
            <a:off x="12375507" y="6242612"/>
            <a:ext cx="288000" cy="288000"/>
            <a:chOff x="2689108" y="6613772"/>
            <a:chExt cx="348688" cy="348688"/>
          </a:xfrm>
        </p:grpSpPr>
        <p:pic>
          <p:nvPicPr>
            <p:cNvPr id="99" name="Object 60">
              <a:extLst>
                <a:ext uri="{FF2B5EF4-FFF2-40B4-BE49-F238E27FC236}">
                  <a16:creationId xmlns:a16="http://schemas.microsoft.com/office/drawing/2014/main" id="{6DED4C62-3B4A-7D4D-B84A-49B156CF5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89108" y="6613772"/>
              <a:ext cx="348688" cy="3486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7751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D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9182" y="1185182"/>
            <a:ext cx="17247350" cy="8587287"/>
            <a:chOff x="519182" y="1185182"/>
            <a:chExt cx="17247350" cy="85872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82" y="1185182"/>
              <a:ext cx="17247350" cy="85872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7763" y="457143"/>
            <a:ext cx="12850188" cy="1599110"/>
            <a:chOff x="2717763" y="457143"/>
            <a:chExt cx="12850188" cy="1599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7763" y="457143"/>
              <a:ext cx="12850188" cy="159911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17143" y="636382"/>
            <a:ext cx="17051429" cy="18609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000" b="1" dirty="0">
                <a:solidFill>
                  <a:srgbClr val="FDFBF6"/>
                </a:solidFill>
                <a:latin typeface="NIXGONFONTS-L V2.0" pitchFamily="34" charset="0"/>
                <a:cs typeface="NIXGONFONTS-L V2.0" pitchFamily="34" charset="0"/>
              </a:rPr>
              <a:t>화면 구성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4422772" y="-374069"/>
            <a:ext cx="2677441" cy="2677441"/>
            <a:chOff x="14422772" y="-374069"/>
            <a:chExt cx="2677441" cy="26774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440000">
              <a:off x="14422772" y="-374069"/>
              <a:ext cx="2677441" cy="26774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5814" y="958301"/>
            <a:ext cx="2316113" cy="1324183"/>
            <a:chOff x="1655814" y="958301"/>
            <a:chExt cx="2316113" cy="132418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0000">
              <a:off x="1655814" y="958301"/>
              <a:ext cx="2316113" cy="132418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 rot="-120000">
            <a:off x="2098182" y="1206359"/>
            <a:ext cx="1464139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800" b="1" kern="0" spc="500" dirty="0">
                <a:solidFill>
                  <a:srgbClr val="34241A"/>
                </a:solidFill>
                <a:latin typeface="Nanum BaReunHiPi" pitchFamily="34" charset="0"/>
                <a:cs typeface="Nanum BaReunHiPi" pitchFamily="34" charset="0"/>
              </a:rPr>
              <a:t>0</a:t>
            </a:r>
            <a:r>
              <a:rPr lang="en-US" altLang="ko-KR" sz="3800" b="1" kern="0" spc="500" dirty="0">
                <a:solidFill>
                  <a:srgbClr val="34241A"/>
                </a:solidFill>
                <a:latin typeface="Nanum BaReunHiPi" pitchFamily="34" charset="0"/>
                <a:cs typeface="Nanum BaReunHiPi" pitchFamily="34" charset="0"/>
              </a:rPr>
              <a:t>5</a:t>
            </a:r>
          </a:p>
          <a:p>
            <a:pPr algn="ctr"/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5237972" y="2248093"/>
            <a:ext cx="3271209" cy="4798759"/>
            <a:chOff x="15237972" y="2248093"/>
            <a:chExt cx="3271209" cy="47987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7972" y="2248093"/>
              <a:ext cx="3271209" cy="479875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910188" y="8623637"/>
            <a:ext cx="271921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b="1" kern="0" spc="-200" dirty="0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1. </a:t>
            </a:r>
            <a:r>
              <a:rPr lang="en-US" sz="3000" b="1" kern="0" spc="-200" dirty="0" err="1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초기</a:t>
            </a:r>
            <a:r>
              <a:rPr lang="ko-KR" altLang="en-US" sz="3000" b="1" kern="0" spc="-200" dirty="0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  <a:r>
              <a:rPr lang="en-US" sz="3000" b="1" kern="0" spc="-200" dirty="0" err="1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화면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6527493" y="8623637"/>
            <a:ext cx="4902507" cy="826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kern="0" spc="-200" dirty="0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2. 알람 설정 화면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0439400" y="8623637"/>
            <a:ext cx="521776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kern="0" spc="-200" dirty="0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3. 알람 사운드/</a:t>
            </a:r>
            <a:r>
              <a:rPr lang="en-US" sz="3000" b="1" kern="0" spc="-200" dirty="0" err="1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진동</a:t>
            </a:r>
            <a:r>
              <a:rPr lang="en-US" sz="3000" b="1" kern="0" spc="-200" dirty="0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</a:p>
          <a:p>
            <a:pPr algn="ctr"/>
            <a:r>
              <a:rPr lang="en-US" sz="3000" b="1" kern="0" spc="-200" dirty="0" err="1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설정</a:t>
            </a:r>
            <a:r>
              <a:rPr lang="en-US" sz="3000" b="1" kern="0" spc="-200" dirty="0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  <a:r>
              <a:rPr lang="en-US" sz="3000" b="1" kern="0" spc="-200" dirty="0" err="1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화</a:t>
            </a:r>
            <a:r>
              <a:rPr lang="ko-KR" altLang="en-US" sz="3000" b="1" kern="0" spc="-200" dirty="0">
                <a:solidFill>
                  <a:srgbClr val="34241A"/>
                </a:solidFill>
                <a:latin typeface="NIXGONFONTS-M V2.0" panose="020B0600000101010101" pitchFamily="34" charset="-127"/>
                <a:ea typeface="NIXGONFONTS-M V2.0" panose="020B0600000101010101" pitchFamily="34" charset="-127"/>
                <a:cs typeface="NIXGONFONTS-M V2.0" pitchFamily="34" charset="0"/>
              </a:rPr>
              <a:t>면</a:t>
            </a:r>
            <a:endParaRPr lang="en-US" b="1" dirty="0">
              <a:latin typeface="NIXGONFONTS-M V2.0" panose="020B0600000101010101" pitchFamily="34" charset="-127"/>
              <a:ea typeface="NIXGONFONTS-M V2.0" panose="020B0600000101010101" pitchFamily="34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-349414" y="5142857"/>
            <a:ext cx="3411363" cy="4868862"/>
            <a:chOff x="-349414" y="5142857"/>
            <a:chExt cx="3411363" cy="48688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49414" y="5142857"/>
              <a:ext cx="3411363" cy="48688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95543" y="2631378"/>
            <a:ext cx="624351" cy="316527"/>
            <a:chOff x="14995543" y="2631378"/>
            <a:chExt cx="624351" cy="31652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260000">
              <a:off x="14995543" y="2631378"/>
              <a:ext cx="624351" cy="3165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76600" y="2324871"/>
            <a:ext cx="3528751" cy="6171429"/>
            <a:chOff x="3219584" y="2393111"/>
            <a:chExt cx="3528751" cy="6171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19584" y="2393111"/>
              <a:ext cx="3528751" cy="61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93676" y="2324871"/>
            <a:ext cx="3528751" cy="6171429"/>
            <a:chOff x="7358200" y="2439192"/>
            <a:chExt cx="3528751" cy="6171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58200" y="2439192"/>
              <a:ext cx="3528751" cy="6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10752" y="2324871"/>
            <a:ext cx="3528751" cy="6171429"/>
            <a:chOff x="12406968" y="2287502"/>
            <a:chExt cx="3528751" cy="61714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06968" y="2287502"/>
              <a:ext cx="3528751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D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9182" y="1185182"/>
            <a:ext cx="17247350" cy="8587287"/>
            <a:chOff x="519182" y="1185182"/>
            <a:chExt cx="17247350" cy="85872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82" y="1185182"/>
              <a:ext cx="17247350" cy="85872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7763" y="457143"/>
            <a:ext cx="12850188" cy="1599110"/>
            <a:chOff x="2717763" y="457143"/>
            <a:chExt cx="12850188" cy="1599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7763" y="457143"/>
              <a:ext cx="12850188" cy="159911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17143" y="636382"/>
            <a:ext cx="17051429" cy="18609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000" b="1" dirty="0">
                <a:solidFill>
                  <a:srgbClr val="FDFBF6"/>
                </a:solidFill>
                <a:latin typeface="NIXGONFONTS-L V2.0" pitchFamily="34" charset="0"/>
                <a:cs typeface="NIXGONFONTS-L V2.0" pitchFamily="34" charset="0"/>
              </a:rPr>
              <a:t>화면 구성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4422772" y="-374069"/>
            <a:ext cx="2677441" cy="2677441"/>
            <a:chOff x="14422772" y="-374069"/>
            <a:chExt cx="2677441" cy="26774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440000">
              <a:off x="14422772" y="-374069"/>
              <a:ext cx="2677441" cy="26774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5814" y="958301"/>
            <a:ext cx="2316113" cy="1324183"/>
            <a:chOff x="1655814" y="958301"/>
            <a:chExt cx="2316113" cy="132418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0000">
              <a:off x="1655814" y="958301"/>
              <a:ext cx="2316113" cy="13241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37972" y="2248093"/>
            <a:ext cx="3271209" cy="4798759"/>
            <a:chOff x="15237972" y="2248093"/>
            <a:chExt cx="3271209" cy="47987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7972" y="2248093"/>
              <a:ext cx="3271209" cy="479875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431587" y="8572500"/>
            <a:ext cx="403601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b="1" kern="0" spc="-200" dirty="0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4. </a:t>
            </a:r>
            <a:r>
              <a:rPr lang="en-US" sz="3000" b="1" kern="0" spc="-200" dirty="0" err="1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알람</a:t>
            </a:r>
            <a:r>
              <a:rPr lang="en-US" sz="3000" b="1" kern="0" spc="-200" dirty="0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  <a:r>
              <a:rPr lang="en-US" sz="3000" b="1" kern="0" spc="-200" dirty="0" err="1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다시</a:t>
            </a:r>
            <a:r>
              <a:rPr lang="ko-KR" altLang="en-US" sz="3000" b="1" kern="0" spc="-200" dirty="0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  <a:r>
              <a:rPr lang="en-US" sz="3000" b="1" kern="0" spc="-200" dirty="0" err="1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울림</a:t>
            </a:r>
            <a:r>
              <a:rPr lang="ko-KR" altLang="en-US" sz="3000" b="1" kern="0" spc="-200" dirty="0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  <a:r>
              <a:rPr lang="en-US" sz="3000" b="1" kern="0" spc="-200" dirty="0" err="1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화면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6477000" y="8572500"/>
            <a:ext cx="490250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kern="0" spc="-200" dirty="0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5. 알람 작동 </a:t>
            </a:r>
            <a:r>
              <a:rPr lang="en-US" sz="3000" b="1" kern="0" spc="-200" dirty="0" err="1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화면</a:t>
            </a:r>
            <a:r>
              <a:rPr lang="en-US" sz="3000" b="1" kern="0" spc="-200" dirty="0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</a:p>
          <a:p>
            <a:pPr algn="ctr"/>
            <a:r>
              <a:rPr lang="ko-KR" altLang="en-US" sz="3000" b="1" kern="0" spc="-200" dirty="0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   </a:t>
            </a:r>
            <a:r>
              <a:rPr lang="en-US" sz="3000" b="1" kern="0" spc="-200" dirty="0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(화면 미사용시)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0439400" y="8572500"/>
            <a:ext cx="448602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kern="0" spc="-200" dirty="0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6. </a:t>
            </a:r>
            <a:r>
              <a:rPr lang="en-US" sz="3000" b="1" kern="0" spc="-200" dirty="0" err="1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알람</a:t>
            </a:r>
            <a:r>
              <a:rPr lang="en-US" sz="3000" b="1" kern="0" spc="-200" dirty="0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  <a:r>
              <a:rPr lang="en-US" sz="3000" b="1" kern="0" spc="-200" dirty="0" err="1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작동</a:t>
            </a:r>
            <a:r>
              <a:rPr lang="ko-KR" altLang="en-US" sz="3000" b="1" kern="0" spc="-200" dirty="0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  <a:r>
              <a:rPr lang="en-US" sz="3000" b="1" kern="0" spc="-200" dirty="0" err="1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화면</a:t>
            </a:r>
            <a:r>
              <a:rPr lang="en-US" sz="3000" b="1" kern="0" spc="-200" dirty="0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 </a:t>
            </a:r>
          </a:p>
          <a:p>
            <a:pPr algn="ctr"/>
            <a:r>
              <a:rPr lang="ko-KR" altLang="en-US" sz="3000" b="1" kern="0" spc="-200" dirty="0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   </a:t>
            </a:r>
            <a:r>
              <a:rPr lang="en-US" sz="3000" b="1" kern="0" spc="-200" dirty="0">
                <a:solidFill>
                  <a:srgbClr val="34241A"/>
                </a:solidFill>
                <a:latin typeface="NIXGONFONTS-M V2.0" pitchFamily="34" charset="0"/>
                <a:cs typeface="NIXGONFONTS-M V2.0" pitchFamily="34" charset="0"/>
              </a:rPr>
              <a:t>(화면 사용시)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-349414" y="5142857"/>
            <a:ext cx="3411363" cy="4868862"/>
            <a:chOff x="-349414" y="5142857"/>
            <a:chExt cx="3411363" cy="48688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49414" y="5142857"/>
              <a:ext cx="3411363" cy="48688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95543" y="2631378"/>
            <a:ext cx="624351" cy="316527"/>
            <a:chOff x="14995543" y="2631378"/>
            <a:chExt cx="624351" cy="31652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260000">
              <a:off x="14995543" y="2631378"/>
              <a:ext cx="624351" cy="3165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29000" y="2324100"/>
            <a:ext cx="3528751" cy="6171429"/>
            <a:chOff x="2813871" y="2267798"/>
            <a:chExt cx="3528751" cy="6171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13871" y="2267798"/>
              <a:ext cx="3528751" cy="61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29955" y="2324100"/>
            <a:ext cx="3528751" cy="6171429"/>
            <a:chOff x="7569100" y="2393111"/>
            <a:chExt cx="3528751" cy="6171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69100" y="2393111"/>
              <a:ext cx="3528751" cy="6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30910" y="2324100"/>
            <a:ext cx="3528751" cy="6171429"/>
            <a:chOff x="12229628" y="2248093"/>
            <a:chExt cx="3528751" cy="61714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29628" y="2248093"/>
              <a:ext cx="3528751" cy="6171429"/>
            </a:xfrm>
            <a:prstGeom prst="rect">
              <a:avLst/>
            </a:prstGeom>
          </p:spPr>
        </p:pic>
      </p:grpSp>
      <p:sp>
        <p:nvSpPr>
          <p:cNvPr id="30" name="Object 15">
            <a:extLst>
              <a:ext uri="{FF2B5EF4-FFF2-40B4-BE49-F238E27FC236}">
                <a16:creationId xmlns:a16="http://schemas.microsoft.com/office/drawing/2014/main" id="{FB659043-FE30-A34A-AAF1-23E09CC6D3C9}"/>
              </a:ext>
            </a:extLst>
          </p:cNvPr>
          <p:cNvSpPr txBox="1"/>
          <p:nvPr/>
        </p:nvSpPr>
        <p:spPr>
          <a:xfrm rot="-120000">
            <a:off x="2098182" y="1206359"/>
            <a:ext cx="1464139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800" b="1" kern="0" spc="500" dirty="0">
                <a:solidFill>
                  <a:srgbClr val="34241A"/>
                </a:solidFill>
                <a:latin typeface="Nanum BaReunHiPi" pitchFamily="34" charset="0"/>
                <a:cs typeface="Nanum BaReunHiPi" pitchFamily="34" charset="0"/>
              </a:rPr>
              <a:t>0</a:t>
            </a:r>
            <a:r>
              <a:rPr lang="en-US" altLang="ko-KR" sz="3800" b="1" kern="0" spc="500" dirty="0">
                <a:solidFill>
                  <a:srgbClr val="34241A"/>
                </a:solidFill>
                <a:latin typeface="Nanum BaReunHiPi" pitchFamily="34" charset="0"/>
                <a:cs typeface="Nanum BaReunHiPi" pitchFamily="34" charset="0"/>
              </a:rPr>
              <a:t>5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E0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0013" y="1185182"/>
            <a:ext cx="17306384" cy="8587287"/>
            <a:chOff x="520013" y="1185182"/>
            <a:chExt cx="17306384" cy="85872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013" y="1185182"/>
              <a:ext cx="17306384" cy="85872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7763" y="457143"/>
            <a:ext cx="12850188" cy="1599110"/>
            <a:chOff x="2717763" y="457143"/>
            <a:chExt cx="12850188" cy="1599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7763" y="457143"/>
              <a:ext cx="12850188" cy="159911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17143" y="636382"/>
            <a:ext cx="17051429" cy="18425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000" b="1" dirty="0">
                <a:solidFill>
                  <a:srgbClr val="FDFBF6"/>
                </a:solidFill>
                <a:latin typeface="NIXGONFONTS-L V2.0" pitchFamily="34" charset="0"/>
                <a:cs typeface="NIXGONFONTS-L V2.0" pitchFamily="34" charset="0"/>
              </a:rPr>
              <a:t>외부 API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4422772" y="-374069"/>
            <a:ext cx="2677441" cy="2677441"/>
            <a:chOff x="14422772" y="-374069"/>
            <a:chExt cx="2677441" cy="26774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440000">
              <a:off x="14422772" y="-374069"/>
              <a:ext cx="2677441" cy="26774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5814" y="958301"/>
            <a:ext cx="2316113" cy="1324183"/>
            <a:chOff x="1655814" y="958301"/>
            <a:chExt cx="2316113" cy="132418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40000">
              <a:off x="1655814" y="958301"/>
              <a:ext cx="2316113" cy="132418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 rot="-120000">
            <a:off x="2098182" y="1206359"/>
            <a:ext cx="1464139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800" b="1" kern="0" spc="500" dirty="0">
                <a:solidFill>
                  <a:srgbClr val="34241A"/>
                </a:solidFill>
                <a:latin typeface="Nanum BaReunHiPi" pitchFamily="34" charset="0"/>
                <a:cs typeface="Nanum BaReunHiPi" pitchFamily="34" charset="0"/>
              </a:rPr>
              <a:t>0</a:t>
            </a:r>
            <a:r>
              <a:rPr lang="en-US" altLang="ko-KR" sz="3800" b="1" kern="0" spc="500" dirty="0">
                <a:solidFill>
                  <a:srgbClr val="34241A"/>
                </a:solidFill>
                <a:latin typeface="Nanum BaReunHiPi" pitchFamily="34" charset="0"/>
                <a:cs typeface="Nanum BaReunHiPi" pitchFamily="34" charset="0"/>
              </a:rPr>
              <a:t>6</a:t>
            </a:r>
          </a:p>
          <a:p>
            <a:pPr algn="ctr"/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7474567" y="3776270"/>
            <a:ext cx="9721326" cy="1039493"/>
            <a:chOff x="7474567" y="3776270"/>
            <a:chExt cx="9721326" cy="10394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74567" y="3776270"/>
              <a:ext cx="9721326" cy="10394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85774" y="4289520"/>
            <a:ext cx="577545" cy="28571"/>
            <a:chOff x="8285774" y="4289520"/>
            <a:chExt cx="577545" cy="28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8285774" y="4289520"/>
              <a:ext cx="577545" cy="28571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640886" y="5074651"/>
            <a:ext cx="12630282" cy="21852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4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단</a:t>
            </a:r>
            <a:r>
              <a:rPr lang="en-US" sz="34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, </a:t>
            </a:r>
            <a:r>
              <a:rPr lang="en-US" altLang="ko-KR" sz="34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‘</a:t>
            </a:r>
            <a:r>
              <a:rPr lang="en-US" sz="3400" b="1" kern="0" spc="-200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친구에게</a:t>
            </a:r>
            <a:r>
              <a:rPr lang="en-US" sz="34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</a:t>
            </a:r>
            <a:r>
              <a:rPr lang="en-US" sz="3400" b="1" kern="0" spc="-200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보내기</a:t>
            </a:r>
            <a:r>
              <a:rPr lang="en-US" altLang="ko-KR" sz="34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’</a:t>
            </a:r>
            <a:r>
              <a:rPr lang="ko-KR" altLang="en-US" sz="34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기능을 위한 사용권한신청이</a:t>
            </a:r>
            <a:r>
              <a:rPr lang="en-US" sz="34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</a:t>
            </a:r>
          </a:p>
          <a:p>
            <a:r>
              <a:rPr lang="en-US" sz="3400" b="1" kern="0" spc="-200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어플리케이션에</a:t>
            </a:r>
            <a:r>
              <a:rPr lang="en-US" sz="34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대한 </a:t>
            </a:r>
            <a:r>
              <a:rPr lang="en-US" sz="3400" b="1" kern="0" spc="-200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심사를</a:t>
            </a:r>
            <a:r>
              <a:rPr lang="en-US" sz="34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</a:t>
            </a:r>
            <a:r>
              <a:rPr lang="en-US" sz="3400" b="1" kern="0" spc="-200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요구</a:t>
            </a:r>
            <a:r>
              <a:rPr lang="ko-KR" altLang="en-US" sz="34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해</a:t>
            </a:r>
            <a:endParaRPr lang="en-US" sz="3400" b="1" kern="0" spc="-200" dirty="0">
              <a:solidFill>
                <a:srgbClr val="34241A"/>
              </a:solidFill>
              <a:latin typeface="Hakgyoansim Wooju R" panose="02000503000000000000" pitchFamily="2" charset="-127"/>
              <a:ea typeface="Hakgyoansim Wooju R" panose="02000503000000000000" pitchFamily="2" charset="-127"/>
              <a:cs typeface="Hakgyoansim Wooju R" pitchFamily="34" charset="0"/>
            </a:endParaRPr>
          </a:p>
          <a:p>
            <a:r>
              <a:rPr lang="en-US" sz="3400" b="1" kern="0" spc="-200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만약</a:t>
            </a:r>
            <a:r>
              <a:rPr lang="en-US" sz="34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기간 </a:t>
            </a:r>
            <a:r>
              <a:rPr lang="en-US" sz="3400" b="1" kern="0" spc="-200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내에</a:t>
            </a:r>
            <a:r>
              <a:rPr lang="en-US" sz="34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</a:t>
            </a:r>
            <a:r>
              <a:rPr lang="en-US" sz="3400" b="1" kern="0" spc="-200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심사</a:t>
            </a:r>
            <a:r>
              <a:rPr lang="ko-KR" altLang="en-US" sz="3400" b="1" kern="0" spc="-200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를</a:t>
            </a:r>
            <a:r>
              <a:rPr lang="en-US" sz="34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</a:t>
            </a:r>
            <a:r>
              <a:rPr lang="en-US" sz="3400" b="1" kern="0" spc="-200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통과</a:t>
            </a:r>
            <a:r>
              <a:rPr lang="ko-KR" altLang="en-US" sz="34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하기 어려운 경우</a:t>
            </a:r>
            <a:r>
              <a:rPr lang="en-US" altLang="ko-KR" sz="34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,</a:t>
            </a:r>
            <a:r>
              <a:rPr lang="en-US" sz="34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 </a:t>
            </a:r>
          </a:p>
          <a:p>
            <a:r>
              <a:rPr lang="ko-KR" altLang="en-US" sz="34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내장 </a:t>
            </a:r>
            <a:r>
              <a:rPr lang="en-US" sz="3400" b="1" kern="0" spc="-200" dirty="0" err="1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메시지</a:t>
            </a:r>
            <a:r>
              <a:rPr lang="en-US" sz="3400" b="1" kern="0" spc="-200" dirty="0">
                <a:solidFill>
                  <a:srgbClr val="34241A"/>
                </a:solidFill>
                <a:latin typeface="Hakgyoansim Wooju R" panose="02000503000000000000" pitchFamily="2" charset="-127"/>
                <a:ea typeface="Hakgyoansim Wooju R" panose="02000503000000000000" pitchFamily="2" charset="-127"/>
                <a:cs typeface="Hakgyoansim Wooju R" pitchFamily="34" charset="0"/>
              </a:rPr>
              <a:t>(SMS)를 사용할 예정</a:t>
            </a:r>
            <a:endParaRPr lang="en-US" dirty="0">
              <a:latin typeface="Hakgyoansim Wooju R" panose="02000503000000000000" pitchFamily="2" charset="-127"/>
              <a:ea typeface="Hakgyoansim Wooju R" panose="02000503000000000000" pitchFamily="2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607881" y="3975711"/>
            <a:ext cx="453663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b="1" dirty="0" err="1">
                <a:solidFill>
                  <a:srgbClr val="34241A"/>
                </a:solidFill>
                <a:latin typeface="NIXGONFONTS-M V2.0" panose="020B0600000101010101" pitchFamily="34" charset="-127"/>
                <a:ea typeface="NIXGONFONTS-M V2.0" panose="020B0600000101010101" pitchFamily="34" charset="-127"/>
                <a:cs typeface="NIXGONFONTS-M V2.0" pitchFamily="34" charset="0"/>
              </a:rPr>
              <a:t>카카오</a:t>
            </a:r>
            <a:r>
              <a:rPr lang="ko-KR" altLang="en-US" sz="3600" b="1" dirty="0">
                <a:solidFill>
                  <a:srgbClr val="34241A"/>
                </a:solidFill>
                <a:latin typeface="NIXGONFONTS-M V2.0" panose="020B0600000101010101" pitchFamily="34" charset="-127"/>
                <a:ea typeface="NIXGONFONTS-M V2.0" panose="020B0600000101010101" pitchFamily="34" charset="-127"/>
                <a:cs typeface="NIXGONFONTS-M V2.0" pitchFamily="34" charset="0"/>
              </a:rPr>
              <a:t>톡 메시지</a:t>
            </a:r>
            <a:r>
              <a:rPr lang="en-US" sz="3600" b="1" dirty="0">
                <a:solidFill>
                  <a:srgbClr val="34241A"/>
                </a:solidFill>
                <a:latin typeface="NIXGONFONTS-M V2.0" panose="020B0600000101010101" pitchFamily="34" charset="-127"/>
                <a:ea typeface="NIXGONFONTS-M V2.0" panose="020B0600000101010101" pitchFamily="34" charset="-127"/>
                <a:cs typeface="NIXGONFONTS-M V2.0" pitchFamily="34" charset="0"/>
              </a:rPr>
              <a:t> API</a:t>
            </a:r>
            <a:endParaRPr lang="en-US" b="1" dirty="0">
              <a:latin typeface="NIXGONFONTS-M V2.0" panose="020B0600000101010101" pitchFamily="34" charset="-127"/>
              <a:ea typeface="NIXGONFONTS-M V2.0" panose="020B0600000101010101" pitchFamily="34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457200" y="1758920"/>
            <a:ext cx="6900671" cy="8319600"/>
            <a:chOff x="833729" y="2431116"/>
            <a:chExt cx="6641635" cy="761677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1" cstate="print"/>
            <a:srcRect r="39616"/>
            <a:stretch/>
          </p:blipFill>
          <p:spPr>
            <a:xfrm>
              <a:off x="833729" y="2431116"/>
              <a:ext cx="6641635" cy="7616772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783080" y="3953920"/>
            <a:ext cx="4236720" cy="699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kern="0" spc="-200" dirty="0">
                <a:solidFill>
                  <a:srgbClr val="34241A"/>
                </a:solidFill>
                <a:latin typeface="Pretendard Light" pitchFamily="34" charset="0"/>
                <a:cs typeface="Pretendard Light" pitchFamily="34" charset="0"/>
              </a:rPr>
              <a:t>명지대 박보검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2034835" y="5422157"/>
            <a:ext cx="4401669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kern="0" spc="-200" dirty="0">
                <a:solidFill>
                  <a:srgbClr val="34241A"/>
                </a:solidFill>
                <a:latin typeface="Pretendard Light" panose="02000503000000020004" pitchFamily="2" charset="-127"/>
                <a:ea typeface="Pretendard Light" panose="02000503000000020004" pitchFamily="2" charset="-127"/>
                <a:cs typeface="Pretendard Light" panose="02000503000000020004" pitchFamily="2" charset="-127"/>
              </a:rPr>
              <a:t>나 </a:t>
            </a:r>
            <a:r>
              <a:rPr lang="en-US" sz="2600" kern="0" spc="-200" dirty="0" err="1">
                <a:solidFill>
                  <a:srgbClr val="34241A"/>
                </a:solidFill>
                <a:latin typeface="Pretendard Light" panose="02000503000000020004" pitchFamily="2" charset="-127"/>
                <a:ea typeface="Pretendard Light" panose="02000503000000020004" pitchFamily="2" charset="-127"/>
                <a:cs typeface="Pretendard Light" panose="02000503000000020004" pitchFamily="2" charset="-127"/>
              </a:rPr>
              <a:t>지금</a:t>
            </a:r>
            <a:r>
              <a:rPr lang="en-US" sz="2600" kern="0" spc="-200" dirty="0">
                <a:solidFill>
                  <a:srgbClr val="34241A"/>
                </a:solidFill>
                <a:latin typeface="Pretendard Light" panose="02000503000000020004" pitchFamily="2" charset="-127"/>
                <a:ea typeface="Pretendard Light" panose="02000503000000020004" pitchFamily="2" charset="-127"/>
                <a:cs typeface="Pretendard Light" panose="02000503000000020004" pitchFamily="2" charset="-127"/>
              </a:rPr>
              <a:t> </a:t>
            </a:r>
            <a:r>
              <a:rPr lang="en-US" sz="2600" kern="0" spc="-200" dirty="0" err="1">
                <a:solidFill>
                  <a:srgbClr val="34241A"/>
                </a:solidFill>
                <a:latin typeface="Pretendard Light" panose="02000503000000020004" pitchFamily="2" charset="-127"/>
                <a:ea typeface="Pretendard Light" panose="02000503000000020004" pitchFamily="2" charset="-127"/>
                <a:cs typeface="Pretendard Light" panose="02000503000000020004" pitchFamily="2" charset="-127"/>
              </a:rPr>
              <a:t>못일어나고</a:t>
            </a:r>
            <a:r>
              <a:rPr lang="en-US" sz="2600" kern="0" spc="-200" dirty="0">
                <a:solidFill>
                  <a:srgbClr val="34241A"/>
                </a:solidFill>
                <a:latin typeface="Pretendard Light" panose="02000503000000020004" pitchFamily="2" charset="-127"/>
                <a:ea typeface="Pretendard Light" panose="02000503000000020004" pitchFamily="2" charset="-127"/>
                <a:cs typeface="Pretendard Light" panose="02000503000000020004" pitchFamily="2" charset="-127"/>
              </a:rPr>
              <a:t> </a:t>
            </a:r>
            <a:r>
              <a:rPr lang="en-US" sz="2600" kern="0" spc="-200" dirty="0" err="1">
                <a:solidFill>
                  <a:srgbClr val="34241A"/>
                </a:solidFill>
                <a:latin typeface="Pretendard Light" panose="02000503000000020004" pitchFamily="2" charset="-127"/>
                <a:ea typeface="Pretendard Light" panose="02000503000000020004" pitchFamily="2" charset="-127"/>
                <a:cs typeface="Pretendard Light" panose="02000503000000020004" pitchFamily="2" charset="-127"/>
              </a:rPr>
              <a:t>있는데</a:t>
            </a:r>
            <a:r>
              <a:rPr lang="ko-KR" altLang="en-US" sz="2600" kern="0" spc="-200" dirty="0">
                <a:solidFill>
                  <a:srgbClr val="34241A"/>
                </a:solidFill>
                <a:latin typeface="Pretendard Light" panose="02000503000000020004" pitchFamily="2" charset="-127"/>
                <a:ea typeface="Pretendard Light" panose="02000503000000020004" pitchFamily="2" charset="-127"/>
                <a:cs typeface="Pretendard Light" panose="02000503000000020004" pitchFamily="2" charset="-127"/>
              </a:rPr>
              <a:t> 모바일 컴퓨팅 수업 전까지 </a:t>
            </a:r>
            <a:r>
              <a:rPr lang="en-US" sz="2600" kern="0" spc="-200" dirty="0" err="1">
                <a:solidFill>
                  <a:srgbClr val="34241A"/>
                </a:solidFill>
                <a:latin typeface="Pretendard Light" panose="02000503000000020004" pitchFamily="2" charset="-127"/>
                <a:ea typeface="Pretendard Light" panose="02000503000000020004" pitchFamily="2" charset="-127"/>
                <a:cs typeface="Pretendard Light" panose="02000503000000020004" pitchFamily="2" charset="-127"/>
              </a:rPr>
              <a:t>제발</a:t>
            </a:r>
            <a:r>
              <a:rPr lang="en-US" sz="2600" kern="0" spc="-200" dirty="0">
                <a:solidFill>
                  <a:srgbClr val="34241A"/>
                </a:solidFill>
                <a:latin typeface="Pretendard Light" panose="02000503000000020004" pitchFamily="2" charset="-127"/>
                <a:ea typeface="Pretendard Light" panose="02000503000000020004" pitchFamily="2" charset="-127"/>
                <a:cs typeface="Pretendard Light" panose="02000503000000020004" pitchFamily="2" charset="-127"/>
              </a:rPr>
              <a:t> </a:t>
            </a:r>
            <a:r>
              <a:rPr lang="en-US" sz="2600" kern="0" spc="-200" dirty="0" err="1">
                <a:solidFill>
                  <a:srgbClr val="34241A"/>
                </a:solidFill>
                <a:latin typeface="Pretendard Light" panose="02000503000000020004" pitchFamily="2" charset="-127"/>
                <a:ea typeface="Pretendard Light" panose="02000503000000020004" pitchFamily="2" charset="-127"/>
                <a:cs typeface="Pretendard Light" panose="02000503000000020004" pitchFamily="2" charset="-127"/>
              </a:rPr>
              <a:t>깨워줘</a:t>
            </a:r>
            <a:r>
              <a:rPr lang="en-US" altLang="ko-KR" sz="2600" kern="0" spc="-200" dirty="0">
                <a:solidFill>
                  <a:srgbClr val="34241A"/>
                </a:solidFill>
                <a:latin typeface="Pretendard Light" panose="02000503000000020004" pitchFamily="2" charset="-127"/>
                <a:ea typeface="Pretendard Light" panose="02000503000000020004" pitchFamily="2" charset="-127"/>
                <a:cs typeface="Pretendard Light" panose="02000503000000020004" pitchFamily="2" charset="-127"/>
              </a:rPr>
              <a:t>!!</a:t>
            </a:r>
            <a:endParaRPr lang="en-US" sz="2600" kern="0" spc="-200" dirty="0">
              <a:solidFill>
                <a:srgbClr val="34241A"/>
              </a:solidFill>
              <a:latin typeface="Pretendard Light" panose="02000503000000020004" pitchFamily="2" charset="-127"/>
              <a:ea typeface="Pretendard Light" panose="02000503000000020004" pitchFamily="2" charset="-127"/>
              <a:cs typeface="Pretendard Light" panose="02000503000000020004" pitchFamily="2" charset="-127"/>
            </a:endParaRPr>
          </a:p>
          <a:p>
            <a:r>
              <a:rPr lang="ko-KR" altLang="en-US" sz="2600" kern="0" spc="-200" dirty="0">
                <a:solidFill>
                  <a:srgbClr val="34241A"/>
                </a:solidFill>
                <a:latin typeface="Pretendard Light" panose="02000503000000020004" pitchFamily="2" charset="-127"/>
                <a:ea typeface="Pretendard Light" panose="02000503000000020004" pitchFamily="2" charset="-127"/>
                <a:cs typeface="Pretendard Light" panose="02000503000000020004" pitchFamily="2" charset="-127"/>
              </a:rPr>
              <a:t>꼭 좀 </a:t>
            </a:r>
            <a:r>
              <a:rPr lang="ko-KR" altLang="en-US" sz="2600" kern="0" spc="-200" dirty="0" err="1">
                <a:solidFill>
                  <a:srgbClr val="34241A"/>
                </a:solidFill>
                <a:latin typeface="Pretendard Light" panose="02000503000000020004" pitchFamily="2" charset="-127"/>
                <a:ea typeface="Pretendard Light" panose="02000503000000020004" pitchFamily="2" charset="-127"/>
                <a:cs typeface="Pretendard Light" panose="02000503000000020004" pitchFamily="2" charset="-127"/>
              </a:rPr>
              <a:t>부탁할게</a:t>
            </a:r>
            <a:r>
              <a:rPr lang="en-US" altLang="ko-KR" sz="2600" kern="0" spc="-200" dirty="0">
                <a:solidFill>
                  <a:srgbClr val="34241A"/>
                </a:solidFill>
                <a:latin typeface="Pretendard Light" panose="02000503000000020004" pitchFamily="2" charset="-127"/>
                <a:ea typeface="Pretendard Light" panose="02000503000000020004" pitchFamily="2" charset="-127"/>
                <a:cs typeface="Pretendard Light" panose="02000503000000020004" pitchFamily="2" charset="-127"/>
              </a:rPr>
              <a:t>!</a:t>
            </a:r>
            <a:r>
              <a:rPr lang="ko-KR" altLang="en-US" sz="2600" kern="0" spc="-200" dirty="0">
                <a:solidFill>
                  <a:srgbClr val="34241A"/>
                </a:solidFill>
                <a:latin typeface="Pretendard Light" panose="02000503000000020004" pitchFamily="2" charset="-127"/>
                <a:ea typeface="Pretendard Light" panose="02000503000000020004" pitchFamily="2" charset="-127"/>
                <a:cs typeface="Pretendard Light" panose="02000503000000020004" pitchFamily="2" charset="-127"/>
              </a:rPr>
              <a:t> </a:t>
            </a:r>
            <a:r>
              <a:rPr lang="ko-KR" altLang="en-US" sz="2600" kern="0" spc="-200" dirty="0" err="1">
                <a:solidFill>
                  <a:srgbClr val="34241A"/>
                </a:solidFill>
                <a:latin typeface="Pretendard Light" panose="02000503000000020004" pitchFamily="2" charset="-127"/>
                <a:ea typeface="Pretendard Light" panose="02000503000000020004" pitchFamily="2" charset="-127"/>
                <a:cs typeface="Pretendard Light" panose="02000503000000020004" pitchFamily="2" charset="-127"/>
              </a:rPr>
              <a:t>꼭이야</a:t>
            </a:r>
            <a:r>
              <a:rPr lang="ko-KR" altLang="en-US" sz="2600" kern="0" spc="-200" dirty="0">
                <a:solidFill>
                  <a:srgbClr val="34241A"/>
                </a:solidFill>
                <a:latin typeface="Pretendard Light" panose="02000503000000020004" pitchFamily="2" charset="-127"/>
                <a:ea typeface="Pretendard Light" panose="02000503000000020004" pitchFamily="2" charset="-127"/>
                <a:cs typeface="Pretendard Light" panose="02000503000000020004" pitchFamily="2" charset="-127"/>
              </a:rPr>
              <a:t> 꼭꼭</a:t>
            </a:r>
            <a:r>
              <a:rPr lang="en-US" altLang="ko-KR" sz="2600" kern="0" spc="-200" dirty="0">
                <a:solidFill>
                  <a:srgbClr val="34241A"/>
                </a:solidFill>
                <a:latin typeface="Pretendard Light" panose="02000503000000020004" pitchFamily="2" charset="-127"/>
                <a:ea typeface="Pretendard Light" panose="02000503000000020004" pitchFamily="2" charset="-127"/>
                <a:cs typeface="Pretendard Light" panose="02000503000000020004" pitchFamily="2" charset="-127"/>
              </a:rPr>
              <a:t>!!!!!!!!!!!!!</a:t>
            </a:r>
            <a:endParaRPr lang="en-US" dirty="0">
              <a:latin typeface="Pretendard Light" panose="02000503000000020004" pitchFamily="2" charset="-127"/>
              <a:ea typeface="Pretendard Light" panose="02000503000000020004" pitchFamily="2" charset="-127"/>
              <a:cs typeface="Pretendard Light" panose="02000503000000020004" pitchFamily="2" charset="-127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340907" y="7505700"/>
            <a:ext cx="4236720" cy="699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kern="0" spc="-200" dirty="0">
                <a:solidFill>
                  <a:srgbClr val="34241A"/>
                </a:solidFill>
                <a:latin typeface="Pretendard Light" pitchFamily="34" charset="0"/>
                <a:cs typeface="Pretendard Light" pitchFamily="34" charset="0"/>
              </a:rPr>
              <a:t>알림톡 확인</a:t>
            </a:r>
            <a:endParaRPr lang="en-US" dirty="0"/>
          </a:p>
        </p:txBody>
      </p:sp>
      <p:grpSp>
        <p:nvGrpSpPr>
          <p:cNvPr id="28" name="그룹 1024">
            <a:extLst>
              <a:ext uri="{FF2B5EF4-FFF2-40B4-BE49-F238E27FC236}">
                <a16:creationId xmlns:a16="http://schemas.microsoft.com/office/drawing/2014/main" id="{3E40BADD-31AC-1942-9C45-7423AAAAD852}"/>
              </a:ext>
            </a:extLst>
          </p:cNvPr>
          <p:cNvGrpSpPr/>
          <p:nvPr/>
        </p:nvGrpSpPr>
        <p:grpSpPr>
          <a:xfrm>
            <a:off x="7914078" y="4109012"/>
            <a:ext cx="348688" cy="348688"/>
            <a:chOff x="7513413" y="5142857"/>
            <a:chExt cx="348688" cy="348688"/>
          </a:xfrm>
        </p:grpSpPr>
        <p:pic>
          <p:nvPicPr>
            <p:cNvPr id="30" name="Object 87">
              <a:extLst>
                <a:ext uri="{FF2B5EF4-FFF2-40B4-BE49-F238E27FC236}">
                  <a16:creationId xmlns:a16="http://schemas.microsoft.com/office/drawing/2014/main" id="{371AA226-5400-9F45-854E-707FE996E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13413" y="5142857"/>
              <a:ext cx="348688" cy="34868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2AC9E9-24C4-3D4C-9DDE-8B4DDEED6342}"/>
              </a:ext>
            </a:extLst>
          </p:cNvPr>
          <p:cNvSpPr txBox="1"/>
          <p:nvPr/>
        </p:nvSpPr>
        <p:spPr>
          <a:xfrm>
            <a:off x="1594884" y="-2339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4" name="카톡.mp3" descr="카톡.mp3">
            <a:hlinkClick r:id="" action="ppaction://media"/>
            <a:extLst>
              <a:ext uri="{FF2B5EF4-FFF2-40B4-BE49-F238E27FC236}">
                <a16:creationId xmlns:a16="http://schemas.microsoft.com/office/drawing/2014/main" id="{068AE7CD-CE22-E34B-9EAB-D030F9A542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10743" y="10364393"/>
            <a:ext cx="812800" cy="812800"/>
          </a:xfrm>
          <a:prstGeom prst="rect">
            <a:avLst/>
          </a:prstGeom>
        </p:spPr>
      </p:pic>
      <p:pic>
        <p:nvPicPr>
          <p:cNvPr id="34" name="Object 16">
            <a:extLst>
              <a:ext uri="{FF2B5EF4-FFF2-40B4-BE49-F238E27FC236}">
                <a16:creationId xmlns:a16="http://schemas.microsoft.com/office/drawing/2014/main" id="{7F4D1AFC-9A7E-1647-B796-3ECA21D515FE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187968" y="7446997"/>
            <a:ext cx="1947632" cy="25164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1" grpId="0"/>
      <p:bldP spid="32" grpId="0"/>
      <p:bldP spid="3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389</Words>
  <Application>Microsoft Macintosh PowerPoint</Application>
  <PresentationFormat>사용자 지정</PresentationFormat>
  <Paragraphs>136</Paragraphs>
  <Slides>10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Arial</vt:lpstr>
      <vt:lpstr>Pretendard Light</vt:lpstr>
      <vt:lpstr>Batang</vt:lpstr>
      <vt:lpstr>NIXGONFONTS-L V2.0</vt:lpstr>
      <vt:lpstr>Hakgyoansim Wooju R</vt:lpstr>
      <vt:lpstr>NIXGONFONTS-M V2.0</vt:lpstr>
      <vt:lpstr>Nanum BaReunHiPi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officegen</dc:creator>
  <cp:keywords/>
  <dc:description/>
  <cp:lastModifiedBy>길현서</cp:lastModifiedBy>
  <cp:revision>29</cp:revision>
  <dcterms:created xsi:type="dcterms:W3CDTF">2023-05-19T18:15:49Z</dcterms:created>
  <dcterms:modified xsi:type="dcterms:W3CDTF">2023-05-19T13:11:19Z</dcterms:modified>
  <cp:category/>
</cp:coreProperties>
</file>